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4" r:id="rId2"/>
    <p:sldId id="292" r:id="rId3"/>
    <p:sldId id="294" r:id="rId4"/>
    <p:sldId id="257" r:id="rId5"/>
    <p:sldId id="258" r:id="rId6"/>
    <p:sldId id="259" r:id="rId7"/>
    <p:sldId id="260" r:id="rId8"/>
    <p:sldId id="261" r:id="rId9"/>
    <p:sldId id="262" r:id="rId10"/>
    <p:sldId id="263" r:id="rId11"/>
    <p:sldId id="264" r:id="rId12"/>
    <p:sldId id="265" r:id="rId13"/>
    <p:sldId id="266" r:id="rId14"/>
    <p:sldId id="267" r:id="rId15"/>
    <p:sldId id="268" r:id="rId16"/>
    <p:sldId id="256"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5" r:id="rId32"/>
    <p:sldId id="286" r:id="rId33"/>
    <p:sldId id="287" r:id="rId34"/>
    <p:sldId id="288" r:id="rId35"/>
    <p:sldId id="289" r:id="rId36"/>
    <p:sldId id="290" r:id="rId37"/>
    <p:sldId id="291" r:id="rId38"/>
    <p:sldId id="28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9D9D"/>
    <a:srgbClr val="739A9A"/>
    <a:srgbClr val="50B5B5"/>
    <a:srgbClr val="64A6A6"/>
    <a:srgbClr val="21BD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B99039D-E03A-4479-B00C-B9665578BEA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2A21642-6D51-4E28-99AD-7E70E1583D46}">
      <dgm:prSet/>
      <dgm:spPr>
        <a:solidFill>
          <a:srgbClr val="21BDB4"/>
        </a:solidFill>
      </dgm:spPr>
      <dgm:t>
        <a:bodyPr/>
        <a:lstStyle/>
        <a:p>
          <a:r>
            <a:rPr lang="en-US" dirty="0"/>
            <a:t>Allows the admin to perform routine tasks.</a:t>
          </a:r>
        </a:p>
      </dgm:t>
    </dgm:pt>
    <dgm:pt modelId="{E4EDF7C0-2221-4378-9ADA-3B0D8AF099B1}" type="parTrans" cxnId="{348FDCE8-807D-444D-B6DF-EDD7894AF173}">
      <dgm:prSet/>
      <dgm:spPr/>
      <dgm:t>
        <a:bodyPr/>
        <a:lstStyle/>
        <a:p>
          <a:endParaRPr lang="en-US"/>
        </a:p>
      </dgm:t>
    </dgm:pt>
    <dgm:pt modelId="{95D7DE6A-C585-4773-B532-D4A1E0C3FD34}" type="sibTrans" cxnId="{348FDCE8-807D-444D-B6DF-EDD7894AF173}">
      <dgm:prSet/>
      <dgm:spPr/>
      <dgm:t>
        <a:bodyPr/>
        <a:lstStyle/>
        <a:p>
          <a:endParaRPr lang="en-US"/>
        </a:p>
      </dgm:t>
    </dgm:pt>
    <dgm:pt modelId="{9EE05B55-35D5-42B0-BD6C-F7A2B1A2DAE9}">
      <dgm:prSet/>
      <dgm:spPr>
        <a:solidFill>
          <a:srgbClr val="50B5B5"/>
        </a:solidFill>
      </dgm:spPr>
      <dgm:t>
        <a:bodyPr/>
        <a:lstStyle/>
        <a:p>
          <a:r>
            <a:rPr lang="en-US" dirty="0"/>
            <a:t>These tasks include the data maintenance of all data within the database.</a:t>
          </a:r>
        </a:p>
      </dgm:t>
    </dgm:pt>
    <dgm:pt modelId="{5D4C144B-9FF7-44F6-8859-63B59976749F}" type="parTrans" cxnId="{73F4CDC6-36AA-4695-A0CC-80CE4DD10407}">
      <dgm:prSet/>
      <dgm:spPr/>
      <dgm:t>
        <a:bodyPr/>
        <a:lstStyle/>
        <a:p>
          <a:endParaRPr lang="en-US"/>
        </a:p>
      </dgm:t>
    </dgm:pt>
    <dgm:pt modelId="{D0125D0D-F97D-4A18-BBF1-39D11DE338C5}" type="sibTrans" cxnId="{73F4CDC6-36AA-4695-A0CC-80CE4DD10407}">
      <dgm:prSet/>
      <dgm:spPr/>
      <dgm:t>
        <a:bodyPr/>
        <a:lstStyle/>
        <a:p>
          <a:endParaRPr lang="en-US"/>
        </a:p>
      </dgm:t>
    </dgm:pt>
    <dgm:pt modelId="{3E11AD01-6FA8-492A-901A-0036CF209993}">
      <dgm:prSet/>
      <dgm:spPr>
        <a:solidFill>
          <a:srgbClr val="64A6A6"/>
        </a:solidFill>
      </dgm:spPr>
      <dgm:t>
        <a:bodyPr/>
        <a:lstStyle/>
        <a:p>
          <a:r>
            <a:rPr lang="en-US" dirty="0"/>
            <a:t>Allows admin to view passengers and staff members.</a:t>
          </a:r>
        </a:p>
      </dgm:t>
    </dgm:pt>
    <dgm:pt modelId="{9DC89037-B9CB-449D-9661-091CBD39BEF4}" type="parTrans" cxnId="{4E972E94-69AB-4EC4-BD2E-227892073FB5}">
      <dgm:prSet/>
      <dgm:spPr/>
      <dgm:t>
        <a:bodyPr/>
        <a:lstStyle/>
        <a:p>
          <a:endParaRPr lang="en-US"/>
        </a:p>
      </dgm:t>
    </dgm:pt>
    <dgm:pt modelId="{5E6E7088-AFA2-4256-B12F-8033E9461BB6}" type="sibTrans" cxnId="{4E972E94-69AB-4EC4-BD2E-227892073FB5}">
      <dgm:prSet/>
      <dgm:spPr/>
      <dgm:t>
        <a:bodyPr/>
        <a:lstStyle/>
        <a:p>
          <a:endParaRPr lang="en-US"/>
        </a:p>
      </dgm:t>
    </dgm:pt>
    <dgm:pt modelId="{0B12FDF1-4AB5-459A-9CDE-595CD06BB59E}">
      <dgm:prSet/>
      <dgm:spPr>
        <a:solidFill>
          <a:srgbClr val="739A9A"/>
        </a:solidFill>
      </dgm:spPr>
      <dgm:t>
        <a:bodyPr/>
        <a:lstStyle/>
        <a:p>
          <a:r>
            <a:rPr lang="en-US"/>
            <a:t>Allows admin to view bookings made by passengers.</a:t>
          </a:r>
        </a:p>
      </dgm:t>
    </dgm:pt>
    <dgm:pt modelId="{8B3F5A0A-D5B1-49B9-B2F0-13FC99F3BAD8}" type="parTrans" cxnId="{5918482A-843A-4A63-8587-64B40A701338}">
      <dgm:prSet/>
      <dgm:spPr/>
      <dgm:t>
        <a:bodyPr/>
        <a:lstStyle/>
        <a:p>
          <a:endParaRPr lang="en-US"/>
        </a:p>
      </dgm:t>
    </dgm:pt>
    <dgm:pt modelId="{03F9BD2E-C579-4B13-A4EB-B6C7C08B5EF9}" type="sibTrans" cxnId="{5918482A-843A-4A63-8587-64B40A701338}">
      <dgm:prSet/>
      <dgm:spPr/>
      <dgm:t>
        <a:bodyPr/>
        <a:lstStyle/>
        <a:p>
          <a:endParaRPr lang="en-US"/>
        </a:p>
      </dgm:t>
    </dgm:pt>
    <dgm:pt modelId="{BDC57C08-4453-4317-9002-F363FC594BFB}">
      <dgm:prSet/>
      <dgm:spPr>
        <a:solidFill>
          <a:srgbClr val="9D9D9D"/>
        </a:solidFill>
      </dgm:spPr>
      <dgm:t>
        <a:bodyPr/>
        <a:lstStyle/>
        <a:p>
          <a:r>
            <a:rPr lang="en-US" dirty="0"/>
            <a:t>Securely implemented with sessions, SHA256 encryption and salting.</a:t>
          </a:r>
        </a:p>
      </dgm:t>
    </dgm:pt>
    <dgm:pt modelId="{414D66B4-8A38-47F4-A8B8-C8A3FF111262}" type="parTrans" cxnId="{4CC4FBAC-1F7C-4933-9D8F-23A5DDF7FE2E}">
      <dgm:prSet/>
      <dgm:spPr/>
      <dgm:t>
        <a:bodyPr/>
        <a:lstStyle/>
        <a:p>
          <a:endParaRPr lang="en-US"/>
        </a:p>
      </dgm:t>
    </dgm:pt>
    <dgm:pt modelId="{F7951336-973D-4B3C-BDB9-AC972E06B6A1}" type="sibTrans" cxnId="{4CC4FBAC-1F7C-4933-9D8F-23A5DDF7FE2E}">
      <dgm:prSet/>
      <dgm:spPr/>
      <dgm:t>
        <a:bodyPr/>
        <a:lstStyle/>
        <a:p>
          <a:endParaRPr lang="en-US"/>
        </a:p>
      </dgm:t>
    </dgm:pt>
    <dgm:pt modelId="{DBD9673A-1133-454A-A282-DC0F10D7C18F}" type="pres">
      <dgm:prSet presAssocID="{4B99039D-E03A-4479-B00C-B9665578BEA6}" presName="linear" presStyleCnt="0">
        <dgm:presLayoutVars>
          <dgm:animLvl val="lvl"/>
          <dgm:resizeHandles val="exact"/>
        </dgm:presLayoutVars>
      </dgm:prSet>
      <dgm:spPr/>
    </dgm:pt>
    <dgm:pt modelId="{88F98AEC-C0AF-4B30-B934-2927F23B6654}" type="pres">
      <dgm:prSet presAssocID="{52A21642-6D51-4E28-99AD-7E70E1583D46}" presName="parentText" presStyleLbl="node1" presStyleIdx="0" presStyleCnt="5">
        <dgm:presLayoutVars>
          <dgm:chMax val="0"/>
          <dgm:bulletEnabled val="1"/>
        </dgm:presLayoutVars>
      </dgm:prSet>
      <dgm:spPr/>
    </dgm:pt>
    <dgm:pt modelId="{EAB57A69-ACED-44E4-8A09-515F4D4C32AB}" type="pres">
      <dgm:prSet presAssocID="{95D7DE6A-C585-4773-B532-D4A1E0C3FD34}" presName="spacer" presStyleCnt="0"/>
      <dgm:spPr/>
    </dgm:pt>
    <dgm:pt modelId="{6D188F38-D070-4464-B81E-A33368B2A82E}" type="pres">
      <dgm:prSet presAssocID="{9EE05B55-35D5-42B0-BD6C-F7A2B1A2DAE9}" presName="parentText" presStyleLbl="node1" presStyleIdx="1" presStyleCnt="5">
        <dgm:presLayoutVars>
          <dgm:chMax val="0"/>
          <dgm:bulletEnabled val="1"/>
        </dgm:presLayoutVars>
      </dgm:prSet>
      <dgm:spPr/>
    </dgm:pt>
    <dgm:pt modelId="{5EE8E53D-BA00-42CD-9633-EC1AA2F487A2}" type="pres">
      <dgm:prSet presAssocID="{D0125D0D-F97D-4A18-BBF1-39D11DE338C5}" presName="spacer" presStyleCnt="0"/>
      <dgm:spPr/>
    </dgm:pt>
    <dgm:pt modelId="{9253CAE1-31C7-42A2-80BC-8248AA9CDF44}" type="pres">
      <dgm:prSet presAssocID="{3E11AD01-6FA8-492A-901A-0036CF209993}" presName="parentText" presStyleLbl="node1" presStyleIdx="2" presStyleCnt="5">
        <dgm:presLayoutVars>
          <dgm:chMax val="0"/>
          <dgm:bulletEnabled val="1"/>
        </dgm:presLayoutVars>
      </dgm:prSet>
      <dgm:spPr/>
    </dgm:pt>
    <dgm:pt modelId="{46687C63-D84F-43B4-845A-7BC87F6FFB9F}" type="pres">
      <dgm:prSet presAssocID="{5E6E7088-AFA2-4256-B12F-8033E9461BB6}" presName="spacer" presStyleCnt="0"/>
      <dgm:spPr/>
    </dgm:pt>
    <dgm:pt modelId="{7304DD60-D3CD-4069-B43D-BA11FF643665}" type="pres">
      <dgm:prSet presAssocID="{0B12FDF1-4AB5-459A-9CDE-595CD06BB59E}" presName="parentText" presStyleLbl="node1" presStyleIdx="3" presStyleCnt="5">
        <dgm:presLayoutVars>
          <dgm:chMax val="0"/>
          <dgm:bulletEnabled val="1"/>
        </dgm:presLayoutVars>
      </dgm:prSet>
      <dgm:spPr/>
    </dgm:pt>
    <dgm:pt modelId="{1639DFD6-8862-43DA-A76E-4FABBEF9F9AC}" type="pres">
      <dgm:prSet presAssocID="{03F9BD2E-C579-4B13-A4EB-B6C7C08B5EF9}" presName="spacer" presStyleCnt="0"/>
      <dgm:spPr/>
    </dgm:pt>
    <dgm:pt modelId="{FE18BAD8-D3D9-4197-BC50-C364B61591D6}" type="pres">
      <dgm:prSet presAssocID="{BDC57C08-4453-4317-9002-F363FC594BFB}" presName="parentText" presStyleLbl="node1" presStyleIdx="4" presStyleCnt="5">
        <dgm:presLayoutVars>
          <dgm:chMax val="0"/>
          <dgm:bulletEnabled val="1"/>
        </dgm:presLayoutVars>
      </dgm:prSet>
      <dgm:spPr/>
    </dgm:pt>
  </dgm:ptLst>
  <dgm:cxnLst>
    <dgm:cxn modelId="{D70C5912-7B0A-472D-AA43-BA9824D68DD6}" type="presOf" srcId="{52A21642-6D51-4E28-99AD-7E70E1583D46}" destId="{88F98AEC-C0AF-4B30-B934-2927F23B6654}" srcOrd="0" destOrd="0" presId="urn:microsoft.com/office/officeart/2005/8/layout/vList2"/>
    <dgm:cxn modelId="{5918482A-843A-4A63-8587-64B40A701338}" srcId="{4B99039D-E03A-4479-B00C-B9665578BEA6}" destId="{0B12FDF1-4AB5-459A-9CDE-595CD06BB59E}" srcOrd="3" destOrd="0" parTransId="{8B3F5A0A-D5B1-49B9-B2F0-13FC99F3BAD8}" sibTransId="{03F9BD2E-C579-4B13-A4EB-B6C7C08B5EF9}"/>
    <dgm:cxn modelId="{6711AA2B-2E68-4030-B1BC-2DCD1F0EF384}" type="presOf" srcId="{9EE05B55-35D5-42B0-BD6C-F7A2B1A2DAE9}" destId="{6D188F38-D070-4464-B81E-A33368B2A82E}" srcOrd="0" destOrd="0" presId="urn:microsoft.com/office/officeart/2005/8/layout/vList2"/>
    <dgm:cxn modelId="{EAB7DF69-2B23-485D-90A4-4B9B3B0C7CDB}" type="presOf" srcId="{3E11AD01-6FA8-492A-901A-0036CF209993}" destId="{9253CAE1-31C7-42A2-80BC-8248AA9CDF44}" srcOrd="0" destOrd="0" presId="urn:microsoft.com/office/officeart/2005/8/layout/vList2"/>
    <dgm:cxn modelId="{65F13873-403C-46D8-8CF6-2065CB126E76}" type="presOf" srcId="{BDC57C08-4453-4317-9002-F363FC594BFB}" destId="{FE18BAD8-D3D9-4197-BC50-C364B61591D6}" srcOrd="0" destOrd="0" presId="urn:microsoft.com/office/officeart/2005/8/layout/vList2"/>
    <dgm:cxn modelId="{5C3AAC8B-FC8C-494E-989B-C2B9ADF8E7EE}" type="presOf" srcId="{4B99039D-E03A-4479-B00C-B9665578BEA6}" destId="{DBD9673A-1133-454A-A282-DC0F10D7C18F}" srcOrd="0" destOrd="0" presId="urn:microsoft.com/office/officeart/2005/8/layout/vList2"/>
    <dgm:cxn modelId="{4E972E94-69AB-4EC4-BD2E-227892073FB5}" srcId="{4B99039D-E03A-4479-B00C-B9665578BEA6}" destId="{3E11AD01-6FA8-492A-901A-0036CF209993}" srcOrd="2" destOrd="0" parTransId="{9DC89037-B9CB-449D-9661-091CBD39BEF4}" sibTransId="{5E6E7088-AFA2-4256-B12F-8033E9461BB6}"/>
    <dgm:cxn modelId="{4CC4FBAC-1F7C-4933-9D8F-23A5DDF7FE2E}" srcId="{4B99039D-E03A-4479-B00C-B9665578BEA6}" destId="{BDC57C08-4453-4317-9002-F363FC594BFB}" srcOrd="4" destOrd="0" parTransId="{414D66B4-8A38-47F4-A8B8-C8A3FF111262}" sibTransId="{F7951336-973D-4B3C-BDB9-AC972E06B6A1}"/>
    <dgm:cxn modelId="{B1D186B6-935D-4C85-91A4-FE2EFB847F61}" type="presOf" srcId="{0B12FDF1-4AB5-459A-9CDE-595CD06BB59E}" destId="{7304DD60-D3CD-4069-B43D-BA11FF643665}" srcOrd="0" destOrd="0" presId="urn:microsoft.com/office/officeart/2005/8/layout/vList2"/>
    <dgm:cxn modelId="{73F4CDC6-36AA-4695-A0CC-80CE4DD10407}" srcId="{4B99039D-E03A-4479-B00C-B9665578BEA6}" destId="{9EE05B55-35D5-42B0-BD6C-F7A2B1A2DAE9}" srcOrd="1" destOrd="0" parTransId="{5D4C144B-9FF7-44F6-8859-63B59976749F}" sibTransId="{D0125D0D-F97D-4A18-BBF1-39D11DE338C5}"/>
    <dgm:cxn modelId="{348FDCE8-807D-444D-B6DF-EDD7894AF173}" srcId="{4B99039D-E03A-4479-B00C-B9665578BEA6}" destId="{52A21642-6D51-4E28-99AD-7E70E1583D46}" srcOrd="0" destOrd="0" parTransId="{E4EDF7C0-2221-4378-9ADA-3B0D8AF099B1}" sibTransId="{95D7DE6A-C585-4773-B532-D4A1E0C3FD34}"/>
    <dgm:cxn modelId="{DA8E2E39-90F4-4DF1-B628-8924638B3593}" type="presParOf" srcId="{DBD9673A-1133-454A-A282-DC0F10D7C18F}" destId="{88F98AEC-C0AF-4B30-B934-2927F23B6654}" srcOrd="0" destOrd="0" presId="urn:microsoft.com/office/officeart/2005/8/layout/vList2"/>
    <dgm:cxn modelId="{C6D32A24-F00A-4996-9F51-B1AC9CEE8C15}" type="presParOf" srcId="{DBD9673A-1133-454A-A282-DC0F10D7C18F}" destId="{EAB57A69-ACED-44E4-8A09-515F4D4C32AB}" srcOrd="1" destOrd="0" presId="urn:microsoft.com/office/officeart/2005/8/layout/vList2"/>
    <dgm:cxn modelId="{207C5EB6-2023-4B1D-A179-171808F52472}" type="presParOf" srcId="{DBD9673A-1133-454A-A282-DC0F10D7C18F}" destId="{6D188F38-D070-4464-B81E-A33368B2A82E}" srcOrd="2" destOrd="0" presId="urn:microsoft.com/office/officeart/2005/8/layout/vList2"/>
    <dgm:cxn modelId="{95BF89B5-5C82-474F-8B73-8773D167A287}" type="presParOf" srcId="{DBD9673A-1133-454A-A282-DC0F10D7C18F}" destId="{5EE8E53D-BA00-42CD-9633-EC1AA2F487A2}" srcOrd="3" destOrd="0" presId="urn:microsoft.com/office/officeart/2005/8/layout/vList2"/>
    <dgm:cxn modelId="{23E56B94-AE5C-47C8-987D-13B210A6AACD}" type="presParOf" srcId="{DBD9673A-1133-454A-A282-DC0F10D7C18F}" destId="{9253CAE1-31C7-42A2-80BC-8248AA9CDF44}" srcOrd="4" destOrd="0" presId="urn:microsoft.com/office/officeart/2005/8/layout/vList2"/>
    <dgm:cxn modelId="{3CDA5C90-1C29-440E-8A5B-F1485E08CEE7}" type="presParOf" srcId="{DBD9673A-1133-454A-A282-DC0F10D7C18F}" destId="{46687C63-D84F-43B4-845A-7BC87F6FFB9F}" srcOrd="5" destOrd="0" presId="urn:microsoft.com/office/officeart/2005/8/layout/vList2"/>
    <dgm:cxn modelId="{E669BEFD-E53A-455F-A478-7512A3122026}" type="presParOf" srcId="{DBD9673A-1133-454A-A282-DC0F10D7C18F}" destId="{7304DD60-D3CD-4069-B43D-BA11FF643665}" srcOrd="6" destOrd="0" presId="urn:microsoft.com/office/officeart/2005/8/layout/vList2"/>
    <dgm:cxn modelId="{15B5A4EC-8C08-4DD3-96EC-839C1B70BBAB}" type="presParOf" srcId="{DBD9673A-1133-454A-A282-DC0F10D7C18F}" destId="{1639DFD6-8862-43DA-A76E-4FABBEF9F9AC}" srcOrd="7" destOrd="0" presId="urn:microsoft.com/office/officeart/2005/8/layout/vList2"/>
    <dgm:cxn modelId="{4DE5334B-9CE5-46EB-A016-63155643420B}" type="presParOf" srcId="{DBD9673A-1133-454A-A282-DC0F10D7C18F}" destId="{FE18BAD8-D3D9-4197-BC50-C364B61591D6}"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EEAE4A-7718-47A0-8FA6-B809EB7AEC0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7B8DB3E-B190-4C0E-A9C7-0660686AE526}">
      <dgm:prSet/>
      <dgm:spPr/>
      <dgm:t>
        <a:bodyPr/>
        <a:lstStyle/>
        <a:p>
          <a:r>
            <a:rPr lang="en-GB" dirty="0"/>
            <a:t>As a staff member I would like to view all journeys.</a:t>
          </a:r>
          <a:endParaRPr lang="en-US" dirty="0"/>
        </a:p>
      </dgm:t>
    </dgm:pt>
    <dgm:pt modelId="{841E4C35-80B8-4E9C-8C06-41DF1D4904A5}" type="parTrans" cxnId="{3B40E9F4-DAC0-414E-9352-A123268D8825}">
      <dgm:prSet/>
      <dgm:spPr/>
      <dgm:t>
        <a:bodyPr/>
        <a:lstStyle/>
        <a:p>
          <a:endParaRPr lang="en-US"/>
        </a:p>
      </dgm:t>
    </dgm:pt>
    <dgm:pt modelId="{C2CE4279-9514-492F-B508-E86E37624025}" type="sibTrans" cxnId="{3B40E9F4-DAC0-414E-9352-A123268D8825}">
      <dgm:prSet/>
      <dgm:spPr/>
      <dgm:t>
        <a:bodyPr/>
        <a:lstStyle/>
        <a:p>
          <a:endParaRPr lang="en-US"/>
        </a:p>
      </dgm:t>
    </dgm:pt>
    <dgm:pt modelId="{B09141C9-7C2B-4705-B0A0-B12C6E50B0A9}">
      <dgm:prSet/>
      <dgm:spPr/>
      <dgm:t>
        <a:bodyPr/>
        <a:lstStyle/>
        <a:p>
          <a:r>
            <a:rPr lang="en-GB"/>
            <a:t>As a staff member I would like to see additional information for journeys (bookings and platform information).</a:t>
          </a:r>
          <a:endParaRPr lang="en-US"/>
        </a:p>
      </dgm:t>
    </dgm:pt>
    <dgm:pt modelId="{FAA66197-E9A0-4FA3-A3A1-7653935C5378}" type="parTrans" cxnId="{81E2828F-10FB-438B-A551-EB9A7E1C6BF3}">
      <dgm:prSet/>
      <dgm:spPr/>
      <dgm:t>
        <a:bodyPr/>
        <a:lstStyle/>
        <a:p>
          <a:endParaRPr lang="en-US"/>
        </a:p>
      </dgm:t>
    </dgm:pt>
    <dgm:pt modelId="{1A43D326-45DC-44B3-BE38-09B9413440A4}" type="sibTrans" cxnId="{81E2828F-10FB-438B-A551-EB9A7E1C6BF3}">
      <dgm:prSet/>
      <dgm:spPr/>
      <dgm:t>
        <a:bodyPr/>
        <a:lstStyle/>
        <a:p>
          <a:endParaRPr lang="en-US"/>
        </a:p>
      </dgm:t>
    </dgm:pt>
    <dgm:pt modelId="{0B49D675-DABF-4EB2-983F-84461CE4B255}">
      <dgm:prSet/>
      <dgm:spPr/>
      <dgm:t>
        <a:bodyPr/>
        <a:lstStyle/>
        <a:p>
          <a:r>
            <a:rPr lang="en-GB"/>
            <a:t>As a staff member I would like to view my personal shifts.</a:t>
          </a:r>
          <a:endParaRPr lang="en-US"/>
        </a:p>
      </dgm:t>
    </dgm:pt>
    <dgm:pt modelId="{843BCA66-CF41-4A16-A00D-BA4663EF07E2}" type="parTrans" cxnId="{8C547560-C4FF-485B-AA0C-8A782CC8E9CC}">
      <dgm:prSet/>
      <dgm:spPr/>
      <dgm:t>
        <a:bodyPr/>
        <a:lstStyle/>
        <a:p>
          <a:endParaRPr lang="en-US"/>
        </a:p>
      </dgm:t>
    </dgm:pt>
    <dgm:pt modelId="{2ED5BDBF-11AA-48CB-BFA2-A68B53134E51}" type="sibTrans" cxnId="{8C547560-C4FF-485B-AA0C-8A782CC8E9CC}">
      <dgm:prSet/>
      <dgm:spPr/>
      <dgm:t>
        <a:bodyPr/>
        <a:lstStyle/>
        <a:p>
          <a:endParaRPr lang="en-US"/>
        </a:p>
      </dgm:t>
    </dgm:pt>
    <dgm:pt modelId="{3F90DD7A-11F5-4985-9161-ADCE8F3CB21F}">
      <dgm:prSet/>
      <dgm:spPr/>
      <dgm:t>
        <a:bodyPr/>
        <a:lstStyle/>
        <a:p>
          <a:r>
            <a:rPr lang="en-GB"/>
            <a:t>As a staff member I would like to edit my profile.</a:t>
          </a:r>
          <a:endParaRPr lang="en-US"/>
        </a:p>
      </dgm:t>
    </dgm:pt>
    <dgm:pt modelId="{B77AB716-995F-4E2F-A73D-ECF3B9B658DE}" type="parTrans" cxnId="{BEF3AD75-1F65-433D-894E-38CA2F6BA9BC}">
      <dgm:prSet/>
      <dgm:spPr/>
      <dgm:t>
        <a:bodyPr/>
        <a:lstStyle/>
        <a:p>
          <a:endParaRPr lang="en-US"/>
        </a:p>
      </dgm:t>
    </dgm:pt>
    <dgm:pt modelId="{4CF15F9A-C860-463A-8968-2E44B7987921}" type="sibTrans" cxnId="{BEF3AD75-1F65-433D-894E-38CA2F6BA9BC}">
      <dgm:prSet/>
      <dgm:spPr/>
      <dgm:t>
        <a:bodyPr/>
        <a:lstStyle/>
        <a:p>
          <a:endParaRPr lang="en-US"/>
        </a:p>
      </dgm:t>
    </dgm:pt>
    <dgm:pt modelId="{D0DF0767-5DFF-41DF-B6FC-AFEE4DA30B2D}">
      <dgm:prSet/>
      <dgm:spPr/>
      <dgm:t>
        <a:bodyPr/>
        <a:lstStyle/>
        <a:p>
          <a:r>
            <a:rPr lang="en-GB"/>
            <a:t>If I have the default password, I would like to be told to change it.</a:t>
          </a:r>
          <a:endParaRPr lang="en-US"/>
        </a:p>
      </dgm:t>
    </dgm:pt>
    <dgm:pt modelId="{3C6A9EC0-7E28-463A-9E1F-4EF457115FB1}" type="parTrans" cxnId="{28139956-F0A4-4049-A11A-4103594CD154}">
      <dgm:prSet/>
      <dgm:spPr/>
      <dgm:t>
        <a:bodyPr/>
        <a:lstStyle/>
        <a:p>
          <a:endParaRPr lang="en-US"/>
        </a:p>
      </dgm:t>
    </dgm:pt>
    <dgm:pt modelId="{A57EA4CF-D7E2-4DC9-993A-F627C2792620}" type="sibTrans" cxnId="{28139956-F0A4-4049-A11A-4103594CD154}">
      <dgm:prSet/>
      <dgm:spPr/>
      <dgm:t>
        <a:bodyPr/>
        <a:lstStyle/>
        <a:p>
          <a:endParaRPr lang="en-US"/>
        </a:p>
      </dgm:t>
    </dgm:pt>
    <dgm:pt modelId="{02E6BBBC-E533-4485-8D6D-34EB1F101AF6}">
      <dgm:prSet/>
      <dgm:spPr/>
      <dgm:t>
        <a:bodyPr/>
        <a:lstStyle/>
        <a:p>
          <a:r>
            <a:rPr lang="en-GB"/>
            <a:t>As a staff member I would like to sort the tables to view a specific shift or journey.</a:t>
          </a:r>
          <a:endParaRPr lang="en-US"/>
        </a:p>
      </dgm:t>
    </dgm:pt>
    <dgm:pt modelId="{9056BD01-2912-4B80-9FFF-DB6CD9795893}" type="parTrans" cxnId="{E8596B8C-76AA-43EF-947B-E06EEB50C7DA}">
      <dgm:prSet/>
      <dgm:spPr/>
      <dgm:t>
        <a:bodyPr/>
        <a:lstStyle/>
        <a:p>
          <a:endParaRPr lang="en-US"/>
        </a:p>
      </dgm:t>
    </dgm:pt>
    <dgm:pt modelId="{B6D04C21-7ABD-4E64-BAC4-899EE1B4289E}" type="sibTrans" cxnId="{E8596B8C-76AA-43EF-947B-E06EEB50C7DA}">
      <dgm:prSet/>
      <dgm:spPr/>
      <dgm:t>
        <a:bodyPr/>
        <a:lstStyle/>
        <a:p>
          <a:endParaRPr lang="en-US"/>
        </a:p>
      </dgm:t>
    </dgm:pt>
    <dgm:pt modelId="{79EDF54F-6DE7-463E-865A-0909D1344E2D}" type="pres">
      <dgm:prSet presAssocID="{D3EEAE4A-7718-47A0-8FA6-B809EB7AEC05}" presName="linear" presStyleCnt="0">
        <dgm:presLayoutVars>
          <dgm:animLvl val="lvl"/>
          <dgm:resizeHandles val="exact"/>
        </dgm:presLayoutVars>
      </dgm:prSet>
      <dgm:spPr/>
    </dgm:pt>
    <dgm:pt modelId="{848FCBEA-A714-4AC9-99AC-67BBF6EA659A}" type="pres">
      <dgm:prSet presAssocID="{B7B8DB3E-B190-4C0E-A9C7-0660686AE526}" presName="parentText" presStyleLbl="node1" presStyleIdx="0" presStyleCnt="6">
        <dgm:presLayoutVars>
          <dgm:chMax val="0"/>
          <dgm:bulletEnabled val="1"/>
        </dgm:presLayoutVars>
      </dgm:prSet>
      <dgm:spPr/>
    </dgm:pt>
    <dgm:pt modelId="{E15B5F17-7D6C-41AF-8328-2A89E81D9472}" type="pres">
      <dgm:prSet presAssocID="{C2CE4279-9514-492F-B508-E86E37624025}" presName="spacer" presStyleCnt="0"/>
      <dgm:spPr/>
    </dgm:pt>
    <dgm:pt modelId="{65A00141-41FA-4EB6-A164-936C89198BD2}" type="pres">
      <dgm:prSet presAssocID="{B09141C9-7C2B-4705-B0A0-B12C6E50B0A9}" presName="parentText" presStyleLbl="node1" presStyleIdx="1" presStyleCnt="6">
        <dgm:presLayoutVars>
          <dgm:chMax val="0"/>
          <dgm:bulletEnabled val="1"/>
        </dgm:presLayoutVars>
      </dgm:prSet>
      <dgm:spPr/>
    </dgm:pt>
    <dgm:pt modelId="{F531CAFA-AA5D-48F9-92D7-EDB8A11F1A45}" type="pres">
      <dgm:prSet presAssocID="{1A43D326-45DC-44B3-BE38-09B9413440A4}" presName="spacer" presStyleCnt="0"/>
      <dgm:spPr/>
    </dgm:pt>
    <dgm:pt modelId="{B69858BA-DDEA-441C-A2C4-DB4155F7D35D}" type="pres">
      <dgm:prSet presAssocID="{0B49D675-DABF-4EB2-983F-84461CE4B255}" presName="parentText" presStyleLbl="node1" presStyleIdx="2" presStyleCnt="6">
        <dgm:presLayoutVars>
          <dgm:chMax val="0"/>
          <dgm:bulletEnabled val="1"/>
        </dgm:presLayoutVars>
      </dgm:prSet>
      <dgm:spPr/>
    </dgm:pt>
    <dgm:pt modelId="{77C33A7C-242E-4E23-BCC3-7947CE810B61}" type="pres">
      <dgm:prSet presAssocID="{2ED5BDBF-11AA-48CB-BFA2-A68B53134E51}" presName="spacer" presStyleCnt="0"/>
      <dgm:spPr/>
    </dgm:pt>
    <dgm:pt modelId="{5A9484FA-C9E4-4005-8726-A67AB9DD4A90}" type="pres">
      <dgm:prSet presAssocID="{3F90DD7A-11F5-4985-9161-ADCE8F3CB21F}" presName="parentText" presStyleLbl="node1" presStyleIdx="3" presStyleCnt="6">
        <dgm:presLayoutVars>
          <dgm:chMax val="0"/>
          <dgm:bulletEnabled val="1"/>
        </dgm:presLayoutVars>
      </dgm:prSet>
      <dgm:spPr/>
    </dgm:pt>
    <dgm:pt modelId="{A81847F1-8E8C-4DA9-8717-EE1FBABEDC26}" type="pres">
      <dgm:prSet presAssocID="{4CF15F9A-C860-463A-8968-2E44B7987921}" presName="spacer" presStyleCnt="0"/>
      <dgm:spPr/>
    </dgm:pt>
    <dgm:pt modelId="{E1FE00E8-4C29-4DA7-A4AA-35F4222C90F6}" type="pres">
      <dgm:prSet presAssocID="{D0DF0767-5DFF-41DF-B6FC-AFEE4DA30B2D}" presName="parentText" presStyleLbl="node1" presStyleIdx="4" presStyleCnt="6">
        <dgm:presLayoutVars>
          <dgm:chMax val="0"/>
          <dgm:bulletEnabled val="1"/>
        </dgm:presLayoutVars>
      </dgm:prSet>
      <dgm:spPr/>
    </dgm:pt>
    <dgm:pt modelId="{EB65A468-044D-46A5-A954-39C7F5FA3C32}" type="pres">
      <dgm:prSet presAssocID="{A57EA4CF-D7E2-4DC9-993A-F627C2792620}" presName="spacer" presStyleCnt="0"/>
      <dgm:spPr/>
    </dgm:pt>
    <dgm:pt modelId="{41E61FCD-6394-4BCF-90A0-FB6BE8E9E953}" type="pres">
      <dgm:prSet presAssocID="{02E6BBBC-E533-4485-8D6D-34EB1F101AF6}" presName="parentText" presStyleLbl="node1" presStyleIdx="5" presStyleCnt="6">
        <dgm:presLayoutVars>
          <dgm:chMax val="0"/>
          <dgm:bulletEnabled val="1"/>
        </dgm:presLayoutVars>
      </dgm:prSet>
      <dgm:spPr/>
    </dgm:pt>
  </dgm:ptLst>
  <dgm:cxnLst>
    <dgm:cxn modelId="{8C547560-C4FF-485B-AA0C-8A782CC8E9CC}" srcId="{D3EEAE4A-7718-47A0-8FA6-B809EB7AEC05}" destId="{0B49D675-DABF-4EB2-983F-84461CE4B255}" srcOrd="2" destOrd="0" parTransId="{843BCA66-CF41-4A16-A00D-BA4663EF07E2}" sibTransId="{2ED5BDBF-11AA-48CB-BFA2-A68B53134E51}"/>
    <dgm:cxn modelId="{67E02169-298A-4F40-834B-D56680C4EAA3}" type="presOf" srcId="{D3EEAE4A-7718-47A0-8FA6-B809EB7AEC05}" destId="{79EDF54F-6DE7-463E-865A-0909D1344E2D}" srcOrd="0" destOrd="0" presId="urn:microsoft.com/office/officeart/2005/8/layout/vList2"/>
    <dgm:cxn modelId="{BEF3AD75-1F65-433D-894E-38CA2F6BA9BC}" srcId="{D3EEAE4A-7718-47A0-8FA6-B809EB7AEC05}" destId="{3F90DD7A-11F5-4985-9161-ADCE8F3CB21F}" srcOrd="3" destOrd="0" parTransId="{B77AB716-995F-4E2F-A73D-ECF3B9B658DE}" sibTransId="{4CF15F9A-C860-463A-8968-2E44B7987921}"/>
    <dgm:cxn modelId="{28139956-F0A4-4049-A11A-4103594CD154}" srcId="{D3EEAE4A-7718-47A0-8FA6-B809EB7AEC05}" destId="{D0DF0767-5DFF-41DF-B6FC-AFEE4DA30B2D}" srcOrd="4" destOrd="0" parTransId="{3C6A9EC0-7E28-463A-9E1F-4EF457115FB1}" sibTransId="{A57EA4CF-D7E2-4DC9-993A-F627C2792620}"/>
    <dgm:cxn modelId="{AD55A186-DC0C-4108-9242-8E264AE2D144}" type="presOf" srcId="{B7B8DB3E-B190-4C0E-A9C7-0660686AE526}" destId="{848FCBEA-A714-4AC9-99AC-67BBF6EA659A}" srcOrd="0" destOrd="0" presId="urn:microsoft.com/office/officeart/2005/8/layout/vList2"/>
    <dgm:cxn modelId="{E8596B8C-76AA-43EF-947B-E06EEB50C7DA}" srcId="{D3EEAE4A-7718-47A0-8FA6-B809EB7AEC05}" destId="{02E6BBBC-E533-4485-8D6D-34EB1F101AF6}" srcOrd="5" destOrd="0" parTransId="{9056BD01-2912-4B80-9FFF-DB6CD9795893}" sibTransId="{B6D04C21-7ABD-4E64-BAC4-899EE1B4289E}"/>
    <dgm:cxn modelId="{81E2828F-10FB-438B-A551-EB9A7E1C6BF3}" srcId="{D3EEAE4A-7718-47A0-8FA6-B809EB7AEC05}" destId="{B09141C9-7C2B-4705-B0A0-B12C6E50B0A9}" srcOrd="1" destOrd="0" parTransId="{FAA66197-E9A0-4FA3-A3A1-7653935C5378}" sibTransId="{1A43D326-45DC-44B3-BE38-09B9413440A4}"/>
    <dgm:cxn modelId="{54C45A9B-2DD9-4DD6-818A-FDCCAE454322}" type="presOf" srcId="{D0DF0767-5DFF-41DF-B6FC-AFEE4DA30B2D}" destId="{E1FE00E8-4C29-4DA7-A4AA-35F4222C90F6}" srcOrd="0" destOrd="0" presId="urn:microsoft.com/office/officeart/2005/8/layout/vList2"/>
    <dgm:cxn modelId="{F37D34AA-7925-45D1-A96F-F470A86CAF2B}" type="presOf" srcId="{3F90DD7A-11F5-4985-9161-ADCE8F3CB21F}" destId="{5A9484FA-C9E4-4005-8726-A67AB9DD4A90}" srcOrd="0" destOrd="0" presId="urn:microsoft.com/office/officeart/2005/8/layout/vList2"/>
    <dgm:cxn modelId="{E73D9EB9-FAB9-4EAE-8A89-E876F22CE99E}" type="presOf" srcId="{B09141C9-7C2B-4705-B0A0-B12C6E50B0A9}" destId="{65A00141-41FA-4EB6-A164-936C89198BD2}" srcOrd="0" destOrd="0" presId="urn:microsoft.com/office/officeart/2005/8/layout/vList2"/>
    <dgm:cxn modelId="{E5DE51DB-F24C-4244-B209-5F48FBE3567C}" type="presOf" srcId="{02E6BBBC-E533-4485-8D6D-34EB1F101AF6}" destId="{41E61FCD-6394-4BCF-90A0-FB6BE8E9E953}" srcOrd="0" destOrd="0" presId="urn:microsoft.com/office/officeart/2005/8/layout/vList2"/>
    <dgm:cxn modelId="{3A3D9DEE-BF75-43D6-B1B2-9AB57C5FECBC}" type="presOf" srcId="{0B49D675-DABF-4EB2-983F-84461CE4B255}" destId="{B69858BA-DDEA-441C-A2C4-DB4155F7D35D}" srcOrd="0" destOrd="0" presId="urn:microsoft.com/office/officeart/2005/8/layout/vList2"/>
    <dgm:cxn modelId="{3B40E9F4-DAC0-414E-9352-A123268D8825}" srcId="{D3EEAE4A-7718-47A0-8FA6-B809EB7AEC05}" destId="{B7B8DB3E-B190-4C0E-A9C7-0660686AE526}" srcOrd="0" destOrd="0" parTransId="{841E4C35-80B8-4E9C-8C06-41DF1D4904A5}" sibTransId="{C2CE4279-9514-492F-B508-E86E37624025}"/>
    <dgm:cxn modelId="{259BA55A-641E-40DF-8F02-75E9CE1A8467}" type="presParOf" srcId="{79EDF54F-6DE7-463E-865A-0909D1344E2D}" destId="{848FCBEA-A714-4AC9-99AC-67BBF6EA659A}" srcOrd="0" destOrd="0" presId="urn:microsoft.com/office/officeart/2005/8/layout/vList2"/>
    <dgm:cxn modelId="{50553E1B-D5E5-4DE7-92CE-A8374D33C454}" type="presParOf" srcId="{79EDF54F-6DE7-463E-865A-0909D1344E2D}" destId="{E15B5F17-7D6C-41AF-8328-2A89E81D9472}" srcOrd="1" destOrd="0" presId="urn:microsoft.com/office/officeart/2005/8/layout/vList2"/>
    <dgm:cxn modelId="{5F526314-D2B0-4890-B020-99AC02199FF1}" type="presParOf" srcId="{79EDF54F-6DE7-463E-865A-0909D1344E2D}" destId="{65A00141-41FA-4EB6-A164-936C89198BD2}" srcOrd="2" destOrd="0" presId="urn:microsoft.com/office/officeart/2005/8/layout/vList2"/>
    <dgm:cxn modelId="{753C2BFB-0B09-46D7-A293-CA61E2568FC0}" type="presParOf" srcId="{79EDF54F-6DE7-463E-865A-0909D1344E2D}" destId="{F531CAFA-AA5D-48F9-92D7-EDB8A11F1A45}" srcOrd="3" destOrd="0" presId="urn:microsoft.com/office/officeart/2005/8/layout/vList2"/>
    <dgm:cxn modelId="{ACF2CCEA-ED13-4027-907F-B775386D5D4B}" type="presParOf" srcId="{79EDF54F-6DE7-463E-865A-0909D1344E2D}" destId="{B69858BA-DDEA-441C-A2C4-DB4155F7D35D}" srcOrd="4" destOrd="0" presId="urn:microsoft.com/office/officeart/2005/8/layout/vList2"/>
    <dgm:cxn modelId="{851BB88B-47F6-4EF7-BACC-F37209F555DA}" type="presParOf" srcId="{79EDF54F-6DE7-463E-865A-0909D1344E2D}" destId="{77C33A7C-242E-4E23-BCC3-7947CE810B61}" srcOrd="5" destOrd="0" presId="urn:microsoft.com/office/officeart/2005/8/layout/vList2"/>
    <dgm:cxn modelId="{305C9569-50E0-4B47-ADD3-C8D172EC082C}" type="presParOf" srcId="{79EDF54F-6DE7-463E-865A-0909D1344E2D}" destId="{5A9484FA-C9E4-4005-8726-A67AB9DD4A90}" srcOrd="6" destOrd="0" presId="urn:microsoft.com/office/officeart/2005/8/layout/vList2"/>
    <dgm:cxn modelId="{77BC56A4-3AAA-4419-9BE6-AAD289BA02A3}" type="presParOf" srcId="{79EDF54F-6DE7-463E-865A-0909D1344E2D}" destId="{A81847F1-8E8C-4DA9-8717-EE1FBABEDC26}" srcOrd="7" destOrd="0" presId="urn:microsoft.com/office/officeart/2005/8/layout/vList2"/>
    <dgm:cxn modelId="{F684F2CD-4D19-4C75-AC6F-AE4DA13A24F1}" type="presParOf" srcId="{79EDF54F-6DE7-463E-865A-0909D1344E2D}" destId="{E1FE00E8-4C29-4DA7-A4AA-35F4222C90F6}" srcOrd="8" destOrd="0" presId="urn:microsoft.com/office/officeart/2005/8/layout/vList2"/>
    <dgm:cxn modelId="{7F0C96D7-934A-446D-8961-7B59C9B9A841}" type="presParOf" srcId="{79EDF54F-6DE7-463E-865A-0909D1344E2D}" destId="{EB65A468-044D-46A5-A954-39C7F5FA3C32}" srcOrd="9" destOrd="0" presId="urn:microsoft.com/office/officeart/2005/8/layout/vList2"/>
    <dgm:cxn modelId="{9703EC88-F6CC-43FC-A2BC-7BA238069266}" type="presParOf" srcId="{79EDF54F-6DE7-463E-865A-0909D1344E2D}" destId="{41E61FCD-6394-4BCF-90A0-FB6BE8E9E95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070EE6-F994-4FF0-8819-D1E2BD43C8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88866DE-FA72-47A3-80A7-16486C1BBB1F}">
      <dgm:prSet/>
      <dgm:spPr/>
      <dgm:t>
        <a:bodyPr/>
        <a:lstStyle/>
        <a:p>
          <a:r>
            <a:rPr lang="en-US"/>
            <a:t>Allows the customer to sign in and out of their account, using their email address and password.</a:t>
          </a:r>
        </a:p>
      </dgm:t>
    </dgm:pt>
    <dgm:pt modelId="{8B27243F-B0EA-45A4-BADE-9A119A2933CB}" type="parTrans" cxnId="{3912D200-3101-4677-8CAF-9B40D6A9BD62}">
      <dgm:prSet/>
      <dgm:spPr/>
      <dgm:t>
        <a:bodyPr/>
        <a:lstStyle/>
        <a:p>
          <a:endParaRPr lang="en-US"/>
        </a:p>
      </dgm:t>
    </dgm:pt>
    <dgm:pt modelId="{3886E74F-8D1A-4D2F-B4F7-E100F03863AD}" type="sibTrans" cxnId="{3912D200-3101-4677-8CAF-9B40D6A9BD62}">
      <dgm:prSet/>
      <dgm:spPr/>
      <dgm:t>
        <a:bodyPr/>
        <a:lstStyle/>
        <a:p>
          <a:endParaRPr lang="en-US"/>
        </a:p>
      </dgm:t>
    </dgm:pt>
    <dgm:pt modelId="{87C65A81-BA91-47A6-9F63-2BD11C1FCD14}">
      <dgm:prSet/>
      <dgm:spPr/>
      <dgm:t>
        <a:bodyPr/>
        <a:lstStyle/>
        <a:p>
          <a:r>
            <a:rPr lang="en-US"/>
            <a:t>Allows the customers to search for a specific train journey, with train stations and times as parameters.</a:t>
          </a:r>
        </a:p>
      </dgm:t>
    </dgm:pt>
    <dgm:pt modelId="{4DAE3F41-FA7E-4905-BF67-E3186933D1AB}" type="parTrans" cxnId="{2A906671-02E9-4AB3-956A-E8A42D3CE036}">
      <dgm:prSet/>
      <dgm:spPr/>
      <dgm:t>
        <a:bodyPr/>
        <a:lstStyle/>
        <a:p>
          <a:endParaRPr lang="en-US"/>
        </a:p>
      </dgm:t>
    </dgm:pt>
    <dgm:pt modelId="{05A5BCD6-41DB-4123-8BA2-CAD443981211}" type="sibTrans" cxnId="{2A906671-02E9-4AB3-956A-E8A42D3CE036}">
      <dgm:prSet/>
      <dgm:spPr/>
      <dgm:t>
        <a:bodyPr/>
        <a:lstStyle/>
        <a:p>
          <a:endParaRPr lang="en-US"/>
        </a:p>
      </dgm:t>
    </dgm:pt>
    <dgm:pt modelId="{275E1206-CC7A-45F6-869B-6F8CAFEE4B7B}">
      <dgm:prSet/>
      <dgm:spPr/>
      <dgm:t>
        <a:bodyPr/>
        <a:lstStyle/>
        <a:p>
          <a:r>
            <a:rPr lang="en-US"/>
            <a:t>Customers are able to purchase a ticket for their journey (payment not fully implemented).</a:t>
          </a:r>
        </a:p>
      </dgm:t>
    </dgm:pt>
    <dgm:pt modelId="{8BAADEBF-3EA0-492A-82BF-573B3C9C892A}" type="parTrans" cxnId="{9CAA9462-6E3C-4140-99E6-9130F5BC2035}">
      <dgm:prSet/>
      <dgm:spPr/>
      <dgm:t>
        <a:bodyPr/>
        <a:lstStyle/>
        <a:p>
          <a:endParaRPr lang="en-US"/>
        </a:p>
      </dgm:t>
    </dgm:pt>
    <dgm:pt modelId="{48C60F84-62F5-491A-99B8-96EA1BBEF45E}" type="sibTrans" cxnId="{9CAA9462-6E3C-4140-99E6-9130F5BC2035}">
      <dgm:prSet/>
      <dgm:spPr/>
      <dgm:t>
        <a:bodyPr/>
        <a:lstStyle/>
        <a:p>
          <a:endParaRPr lang="en-US"/>
        </a:p>
      </dgm:t>
    </dgm:pt>
    <dgm:pt modelId="{C464A39B-3716-43B6-9C30-CA75D7B0F7CD}">
      <dgm:prSet/>
      <dgm:spPr/>
      <dgm:t>
        <a:bodyPr/>
        <a:lstStyle/>
        <a:p>
          <a:r>
            <a:rPr lang="en-US"/>
            <a:t>Allows customer to view their active and expired tickets. </a:t>
          </a:r>
        </a:p>
      </dgm:t>
    </dgm:pt>
    <dgm:pt modelId="{A0E6F096-E6AE-4D36-BE3C-86BA0A74D180}" type="parTrans" cxnId="{A0A08467-61B8-4A06-BABA-D5C2F7530929}">
      <dgm:prSet/>
      <dgm:spPr/>
      <dgm:t>
        <a:bodyPr/>
        <a:lstStyle/>
        <a:p>
          <a:endParaRPr lang="en-US"/>
        </a:p>
      </dgm:t>
    </dgm:pt>
    <dgm:pt modelId="{D5F81766-A7B8-4B52-9A6C-784C111D9698}" type="sibTrans" cxnId="{A0A08467-61B8-4A06-BABA-D5C2F7530929}">
      <dgm:prSet/>
      <dgm:spPr/>
      <dgm:t>
        <a:bodyPr/>
        <a:lstStyle/>
        <a:p>
          <a:endParaRPr lang="en-US"/>
        </a:p>
      </dgm:t>
    </dgm:pt>
    <dgm:pt modelId="{500DB462-479E-4D3F-B7A9-FF988C33DE57}">
      <dgm:prSet/>
      <dgm:spPr/>
      <dgm:t>
        <a:bodyPr/>
        <a:lstStyle/>
        <a:p>
          <a:r>
            <a:rPr lang="en-US"/>
            <a:t>Securely implemented with sessions, with hashing.</a:t>
          </a:r>
        </a:p>
      </dgm:t>
    </dgm:pt>
    <dgm:pt modelId="{D75DE5FD-BE16-4F5C-AB28-233709A3154D}" type="parTrans" cxnId="{A8BB095D-4584-459A-9FCA-95A3F4611D93}">
      <dgm:prSet/>
      <dgm:spPr/>
      <dgm:t>
        <a:bodyPr/>
        <a:lstStyle/>
        <a:p>
          <a:endParaRPr lang="en-US"/>
        </a:p>
      </dgm:t>
    </dgm:pt>
    <dgm:pt modelId="{D4FF80FA-24C0-4FA7-8F28-586DE0F45727}" type="sibTrans" cxnId="{A8BB095D-4584-459A-9FCA-95A3F4611D93}">
      <dgm:prSet/>
      <dgm:spPr/>
      <dgm:t>
        <a:bodyPr/>
        <a:lstStyle/>
        <a:p>
          <a:endParaRPr lang="en-US"/>
        </a:p>
      </dgm:t>
    </dgm:pt>
    <dgm:pt modelId="{C868857E-E501-44C9-A210-A2D4EDE4F0D8}" type="pres">
      <dgm:prSet presAssocID="{32070EE6-F994-4FF0-8819-D1E2BD43C812}" presName="root" presStyleCnt="0">
        <dgm:presLayoutVars>
          <dgm:dir/>
          <dgm:resizeHandles val="exact"/>
        </dgm:presLayoutVars>
      </dgm:prSet>
      <dgm:spPr/>
    </dgm:pt>
    <dgm:pt modelId="{0475A116-DA7D-4BBA-B17B-B626E2BED055}" type="pres">
      <dgm:prSet presAssocID="{D88866DE-FA72-47A3-80A7-16486C1BBB1F}" presName="compNode" presStyleCnt="0"/>
      <dgm:spPr/>
    </dgm:pt>
    <dgm:pt modelId="{6944F7DA-B3B5-4660-BA2B-9C60BFDFF084}" type="pres">
      <dgm:prSet presAssocID="{D88866DE-FA72-47A3-80A7-16486C1BBB1F}" presName="bgRect" presStyleLbl="bgShp" presStyleIdx="0" presStyleCnt="5"/>
      <dgm:spPr/>
    </dgm:pt>
    <dgm:pt modelId="{9F58DD43-748A-40A3-A94D-C7F66D9D9156}" type="pres">
      <dgm:prSet presAssocID="{D88866DE-FA72-47A3-80A7-16486C1BBB1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nvelope"/>
        </a:ext>
      </dgm:extLst>
    </dgm:pt>
    <dgm:pt modelId="{36F54330-839C-43ED-BD1B-7B3ED1D964FB}" type="pres">
      <dgm:prSet presAssocID="{D88866DE-FA72-47A3-80A7-16486C1BBB1F}" presName="spaceRect" presStyleCnt="0"/>
      <dgm:spPr/>
    </dgm:pt>
    <dgm:pt modelId="{FFBA58DB-FC39-4856-B785-6961E10338C4}" type="pres">
      <dgm:prSet presAssocID="{D88866DE-FA72-47A3-80A7-16486C1BBB1F}" presName="parTx" presStyleLbl="revTx" presStyleIdx="0" presStyleCnt="5">
        <dgm:presLayoutVars>
          <dgm:chMax val="0"/>
          <dgm:chPref val="0"/>
        </dgm:presLayoutVars>
      </dgm:prSet>
      <dgm:spPr/>
    </dgm:pt>
    <dgm:pt modelId="{6A8EE8AF-6FDB-44E8-9C8A-C53A7129C01B}" type="pres">
      <dgm:prSet presAssocID="{3886E74F-8D1A-4D2F-B4F7-E100F03863AD}" presName="sibTrans" presStyleCnt="0"/>
      <dgm:spPr/>
    </dgm:pt>
    <dgm:pt modelId="{31C06710-C277-4BE2-A1E7-BB160E31B340}" type="pres">
      <dgm:prSet presAssocID="{87C65A81-BA91-47A6-9F63-2BD11C1FCD14}" presName="compNode" presStyleCnt="0"/>
      <dgm:spPr/>
    </dgm:pt>
    <dgm:pt modelId="{979B0E60-23EC-4A01-9DB5-5DF295CDEB0C}" type="pres">
      <dgm:prSet presAssocID="{87C65A81-BA91-47A6-9F63-2BD11C1FCD14}" presName="bgRect" presStyleLbl="bgShp" presStyleIdx="1" presStyleCnt="5"/>
      <dgm:spPr/>
    </dgm:pt>
    <dgm:pt modelId="{CDF13A34-2FF4-46DE-AD84-CF2A9E86FBE0}" type="pres">
      <dgm:prSet presAssocID="{87C65A81-BA91-47A6-9F63-2BD11C1FCD1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in"/>
        </a:ext>
      </dgm:extLst>
    </dgm:pt>
    <dgm:pt modelId="{938D4367-94F2-4EF0-9992-B0474656C5BB}" type="pres">
      <dgm:prSet presAssocID="{87C65A81-BA91-47A6-9F63-2BD11C1FCD14}" presName="spaceRect" presStyleCnt="0"/>
      <dgm:spPr/>
    </dgm:pt>
    <dgm:pt modelId="{B9D02FBA-7802-4FEC-BA78-1EE55B64B379}" type="pres">
      <dgm:prSet presAssocID="{87C65A81-BA91-47A6-9F63-2BD11C1FCD14}" presName="parTx" presStyleLbl="revTx" presStyleIdx="1" presStyleCnt="5">
        <dgm:presLayoutVars>
          <dgm:chMax val="0"/>
          <dgm:chPref val="0"/>
        </dgm:presLayoutVars>
      </dgm:prSet>
      <dgm:spPr/>
    </dgm:pt>
    <dgm:pt modelId="{F7ACCC88-7755-4F88-B671-DCA19A45191A}" type="pres">
      <dgm:prSet presAssocID="{05A5BCD6-41DB-4123-8BA2-CAD443981211}" presName="sibTrans" presStyleCnt="0"/>
      <dgm:spPr/>
    </dgm:pt>
    <dgm:pt modelId="{CE1E4693-B41D-4CB4-97DE-A9E196CF019E}" type="pres">
      <dgm:prSet presAssocID="{275E1206-CC7A-45F6-869B-6F8CAFEE4B7B}" presName="compNode" presStyleCnt="0"/>
      <dgm:spPr/>
    </dgm:pt>
    <dgm:pt modelId="{F6FD018B-644F-4BF0-B80E-BD1181E9E939}" type="pres">
      <dgm:prSet presAssocID="{275E1206-CC7A-45F6-869B-6F8CAFEE4B7B}" presName="bgRect" presStyleLbl="bgShp" presStyleIdx="2" presStyleCnt="5"/>
      <dgm:spPr/>
    </dgm:pt>
    <dgm:pt modelId="{3616D725-3C86-45D1-99B7-E46A77ABF1BA}" type="pres">
      <dgm:prSet presAssocID="{275E1206-CC7A-45F6-869B-6F8CAFEE4B7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2DF53049-F8E3-4100-8E94-774C3EEACD22}" type="pres">
      <dgm:prSet presAssocID="{275E1206-CC7A-45F6-869B-6F8CAFEE4B7B}" presName="spaceRect" presStyleCnt="0"/>
      <dgm:spPr/>
    </dgm:pt>
    <dgm:pt modelId="{C64C0E8F-A8B7-414D-9070-52B589708EEC}" type="pres">
      <dgm:prSet presAssocID="{275E1206-CC7A-45F6-869B-6F8CAFEE4B7B}" presName="parTx" presStyleLbl="revTx" presStyleIdx="2" presStyleCnt="5">
        <dgm:presLayoutVars>
          <dgm:chMax val="0"/>
          <dgm:chPref val="0"/>
        </dgm:presLayoutVars>
      </dgm:prSet>
      <dgm:spPr/>
    </dgm:pt>
    <dgm:pt modelId="{E6148010-C7F7-499C-92A3-7520942644DF}" type="pres">
      <dgm:prSet presAssocID="{48C60F84-62F5-491A-99B8-96EA1BBEF45E}" presName="sibTrans" presStyleCnt="0"/>
      <dgm:spPr/>
    </dgm:pt>
    <dgm:pt modelId="{646E36B0-CB10-43C0-A606-51390E740C61}" type="pres">
      <dgm:prSet presAssocID="{C464A39B-3716-43B6-9C30-CA75D7B0F7CD}" presName="compNode" presStyleCnt="0"/>
      <dgm:spPr/>
    </dgm:pt>
    <dgm:pt modelId="{E26F9993-279C-4756-AA2B-8B5B680B49FC}" type="pres">
      <dgm:prSet presAssocID="{C464A39B-3716-43B6-9C30-CA75D7B0F7CD}" presName="bgRect" presStyleLbl="bgShp" presStyleIdx="3" presStyleCnt="5"/>
      <dgm:spPr/>
    </dgm:pt>
    <dgm:pt modelId="{13B9D6D0-EEA6-4D47-A1E0-35807DF39D18}" type="pres">
      <dgm:prSet presAssocID="{C464A39B-3716-43B6-9C30-CA75D7B0F7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l center"/>
        </a:ext>
      </dgm:extLst>
    </dgm:pt>
    <dgm:pt modelId="{6418FF61-BD25-4D16-971D-1729C58BA42A}" type="pres">
      <dgm:prSet presAssocID="{C464A39B-3716-43B6-9C30-CA75D7B0F7CD}" presName="spaceRect" presStyleCnt="0"/>
      <dgm:spPr/>
    </dgm:pt>
    <dgm:pt modelId="{A3EAAE54-30AE-4601-AA25-65CCC46A89B8}" type="pres">
      <dgm:prSet presAssocID="{C464A39B-3716-43B6-9C30-CA75D7B0F7CD}" presName="parTx" presStyleLbl="revTx" presStyleIdx="3" presStyleCnt="5">
        <dgm:presLayoutVars>
          <dgm:chMax val="0"/>
          <dgm:chPref val="0"/>
        </dgm:presLayoutVars>
      </dgm:prSet>
      <dgm:spPr/>
    </dgm:pt>
    <dgm:pt modelId="{181C0826-61FB-452F-9265-A1B5A9D27BB9}" type="pres">
      <dgm:prSet presAssocID="{D5F81766-A7B8-4B52-9A6C-784C111D9698}" presName="sibTrans" presStyleCnt="0"/>
      <dgm:spPr/>
    </dgm:pt>
    <dgm:pt modelId="{8403D4D6-DE8F-4F85-A51F-3FDA13BB3769}" type="pres">
      <dgm:prSet presAssocID="{500DB462-479E-4D3F-B7A9-FF988C33DE57}" presName="compNode" presStyleCnt="0"/>
      <dgm:spPr/>
    </dgm:pt>
    <dgm:pt modelId="{CCF23B60-EAFD-4C91-A01C-90964B9094C9}" type="pres">
      <dgm:prSet presAssocID="{500DB462-479E-4D3F-B7A9-FF988C33DE57}" presName="bgRect" presStyleLbl="bgShp" presStyleIdx="4" presStyleCnt="5"/>
      <dgm:spPr/>
    </dgm:pt>
    <dgm:pt modelId="{6115E601-E7DC-4F2E-B8F0-F48C241A7499}" type="pres">
      <dgm:prSet presAssocID="{500DB462-479E-4D3F-B7A9-FF988C33DE5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01DD141C-A726-4B06-9E00-2CE99BA2FEC1}" type="pres">
      <dgm:prSet presAssocID="{500DB462-479E-4D3F-B7A9-FF988C33DE57}" presName="spaceRect" presStyleCnt="0"/>
      <dgm:spPr/>
    </dgm:pt>
    <dgm:pt modelId="{399B5B5E-79F8-4B2B-B592-1B1A1A36A699}" type="pres">
      <dgm:prSet presAssocID="{500DB462-479E-4D3F-B7A9-FF988C33DE57}" presName="parTx" presStyleLbl="revTx" presStyleIdx="4" presStyleCnt="5">
        <dgm:presLayoutVars>
          <dgm:chMax val="0"/>
          <dgm:chPref val="0"/>
        </dgm:presLayoutVars>
      </dgm:prSet>
      <dgm:spPr/>
    </dgm:pt>
  </dgm:ptLst>
  <dgm:cxnLst>
    <dgm:cxn modelId="{3912D200-3101-4677-8CAF-9B40D6A9BD62}" srcId="{32070EE6-F994-4FF0-8819-D1E2BD43C812}" destId="{D88866DE-FA72-47A3-80A7-16486C1BBB1F}" srcOrd="0" destOrd="0" parTransId="{8B27243F-B0EA-45A4-BADE-9A119A2933CB}" sibTransId="{3886E74F-8D1A-4D2F-B4F7-E100F03863AD}"/>
    <dgm:cxn modelId="{86004A38-B0C0-4E69-9E91-E912DA8F3C83}" type="presOf" srcId="{500DB462-479E-4D3F-B7A9-FF988C33DE57}" destId="{399B5B5E-79F8-4B2B-B592-1B1A1A36A699}" srcOrd="0" destOrd="0" presId="urn:microsoft.com/office/officeart/2018/2/layout/IconVerticalSolidList"/>
    <dgm:cxn modelId="{A8BB095D-4584-459A-9FCA-95A3F4611D93}" srcId="{32070EE6-F994-4FF0-8819-D1E2BD43C812}" destId="{500DB462-479E-4D3F-B7A9-FF988C33DE57}" srcOrd="4" destOrd="0" parTransId="{D75DE5FD-BE16-4F5C-AB28-233709A3154D}" sibTransId="{D4FF80FA-24C0-4FA7-8F28-586DE0F45727}"/>
    <dgm:cxn modelId="{9CAA9462-6E3C-4140-99E6-9130F5BC2035}" srcId="{32070EE6-F994-4FF0-8819-D1E2BD43C812}" destId="{275E1206-CC7A-45F6-869B-6F8CAFEE4B7B}" srcOrd="2" destOrd="0" parTransId="{8BAADEBF-3EA0-492A-82BF-573B3C9C892A}" sibTransId="{48C60F84-62F5-491A-99B8-96EA1BBEF45E}"/>
    <dgm:cxn modelId="{A0A08467-61B8-4A06-BABA-D5C2F7530929}" srcId="{32070EE6-F994-4FF0-8819-D1E2BD43C812}" destId="{C464A39B-3716-43B6-9C30-CA75D7B0F7CD}" srcOrd="3" destOrd="0" parTransId="{A0E6F096-E6AE-4D36-BE3C-86BA0A74D180}" sibTransId="{D5F81766-A7B8-4B52-9A6C-784C111D9698}"/>
    <dgm:cxn modelId="{2A906671-02E9-4AB3-956A-E8A42D3CE036}" srcId="{32070EE6-F994-4FF0-8819-D1E2BD43C812}" destId="{87C65A81-BA91-47A6-9F63-2BD11C1FCD14}" srcOrd="1" destOrd="0" parTransId="{4DAE3F41-FA7E-4905-BF67-E3186933D1AB}" sibTransId="{05A5BCD6-41DB-4123-8BA2-CAD443981211}"/>
    <dgm:cxn modelId="{A932325A-3BA1-42A4-A6CD-7F341F28032B}" type="presOf" srcId="{87C65A81-BA91-47A6-9F63-2BD11C1FCD14}" destId="{B9D02FBA-7802-4FEC-BA78-1EE55B64B379}" srcOrd="0" destOrd="0" presId="urn:microsoft.com/office/officeart/2018/2/layout/IconVerticalSolidList"/>
    <dgm:cxn modelId="{7EE7F99D-51A4-4B43-BFA5-C496E11EB3C6}" type="presOf" srcId="{D88866DE-FA72-47A3-80A7-16486C1BBB1F}" destId="{FFBA58DB-FC39-4856-B785-6961E10338C4}" srcOrd="0" destOrd="0" presId="urn:microsoft.com/office/officeart/2018/2/layout/IconVerticalSolidList"/>
    <dgm:cxn modelId="{331A01BD-5034-4FCE-BF90-988D747496FF}" type="presOf" srcId="{275E1206-CC7A-45F6-869B-6F8CAFEE4B7B}" destId="{C64C0E8F-A8B7-414D-9070-52B589708EEC}" srcOrd="0" destOrd="0" presId="urn:microsoft.com/office/officeart/2018/2/layout/IconVerticalSolidList"/>
    <dgm:cxn modelId="{5444E7D1-6CE3-4856-B544-13B617C9500E}" type="presOf" srcId="{C464A39B-3716-43B6-9C30-CA75D7B0F7CD}" destId="{A3EAAE54-30AE-4601-AA25-65CCC46A89B8}" srcOrd="0" destOrd="0" presId="urn:microsoft.com/office/officeart/2018/2/layout/IconVerticalSolidList"/>
    <dgm:cxn modelId="{603F84DC-7C80-41E1-8993-151B69D4987F}" type="presOf" srcId="{32070EE6-F994-4FF0-8819-D1E2BD43C812}" destId="{C868857E-E501-44C9-A210-A2D4EDE4F0D8}" srcOrd="0" destOrd="0" presId="urn:microsoft.com/office/officeart/2018/2/layout/IconVerticalSolidList"/>
    <dgm:cxn modelId="{806F6F71-7549-442A-B8A1-CCE19E9298A8}" type="presParOf" srcId="{C868857E-E501-44C9-A210-A2D4EDE4F0D8}" destId="{0475A116-DA7D-4BBA-B17B-B626E2BED055}" srcOrd="0" destOrd="0" presId="urn:microsoft.com/office/officeart/2018/2/layout/IconVerticalSolidList"/>
    <dgm:cxn modelId="{4C579670-64B4-43F6-834B-9441944FE1D4}" type="presParOf" srcId="{0475A116-DA7D-4BBA-B17B-B626E2BED055}" destId="{6944F7DA-B3B5-4660-BA2B-9C60BFDFF084}" srcOrd="0" destOrd="0" presId="urn:microsoft.com/office/officeart/2018/2/layout/IconVerticalSolidList"/>
    <dgm:cxn modelId="{86DA1F61-AFAE-4528-BB9D-95DC58B75280}" type="presParOf" srcId="{0475A116-DA7D-4BBA-B17B-B626E2BED055}" destId="{9F58DD43-748A-40A3-A94D-C7F66D9D9156}" srcOrd="1" destOrd="0" presId="urn:microsoft.com/office/officeart/2018/2/layout/IconVerticalSolidList"/>
    <dgm:cxn modelId="{D8362721-E5C0-4CD4-B526-027EB287FDAD}" type="presParOf" srcId="{0475A116-DA7D-4BBA-B17B-B626E2BED055}" destId="{36F54330-839C-43ED-BD1B-7B3ED1D964FB}" srcOrd="2" destOrd="0" presId="urn:microsoft.com/office/officeart/2018/2/layout/IconVerticalSolidList"/>
    <dgm:cxn modelId="{C284A004-3FD7-4B8B-9BD7-E1EF8E4A418A}" type="presParOf" srcId="{0475A116-DA7D-4BBA-B17B-B626E2BED055}" destId="{FFBA58DB-FC39-4856-B785-6961E10338C4}" srcOrd="3" destOrd="0" presId="urn:microsoft.com/office/officeart/2018/2/layout/IconVerticalSolidList"/>
    <dgm:cxn modelId="{18598EE2-6A41-4F23-9E4E-739D55D99CCA}" type="presParOf" srcId="{C868857E-E501-44C9-A210-A2D4EDE4F0D8}" destId="{6A8EE8AF-6FDB-44E8-9C8A-C53A7129C01B}" srcOrd="1" destOrd="0" presId="urn:microsoft.com/office/officeart/2018/2/layout/IconVerticalSolidList"/>
    <dgm:cxn modelId="{41685E78-7D3E-4754-BA21-AEEC98BE955F}" type="presParOf" srcId="{C868857E-E501-44C9-A210-A2D4EDE4F0D8}" destId="{31C06710-C277-4BE2-A1E7-BB160E31B340}" srcOrd="2" destOrd="0" presId="urn:microsoft.com/office/officeart/2018/2/layout/IconVerticalSolidList"/>
    <dgm:cxn modelId="{B6E347EF-BF95-4418-BA1E-FAC92756871E}" type="presParOf" srcId="{31C06710-C277-4BE2-A1E7-BB160E31B340}" destId="{979B0E60-23EC-4A01-9DB5-5DF295CDEB0C}" srcOrd="0" destOrd="0" presId="urn:microsoft.com/office/officeart/2018/2/layout/IconVerticalSolidList"/>
    <dgm:cxn modelId="{0BD21AFE-21F0-4ACB-A250-B2B29DD17EAB}" type="presParOf" srcId="{31C06710-C277-4BE2-A1E7-BB160E31B340}" destId="{CDF13A34-2FF4-46DE-AD84-CF2A9E86FBE0}" srcOrd="1" destOrd="0" presId="urn:microsoft.com/office/officeart/2018/2/layout/IconVerticalSolidList"/>
    <dgm:cxn modelId="{BB45E8F4-85DB-48EB-81A5-30EE08276F0B}" type="presParOf" srcId="{31C06710-C277-4BE2-A1E7-BB160E31B340}" destId="{938D4367-94F2-4EF0-9992-B0474656C5BB}" srcOrd="2" destOrd="0" presId="urn:microsoft.com/office/officeart/2018/2/layout/IconVerticalSolidList"/>
    <dgm:cxn modelId="{6546D22C-C2EF-4CCA-8B49-2FD1ECB75A1F}" type="presParOf" srcId="{31C06710-C277-4BE2-A1E7-BB160E31B340}" destId="{B9D02FBA-7802-4FEC-BA78-1EE55B64B379}" srcOrd="3" destOrd="0" presId="urn:microsoft.com/office/officeart/2018/2/layout/IconVerticalSolidList"/>
    <dgm:cxn modelId="{86C4BAE2-5FBE-4161-AD9E-F0A43A1964F7}" type="presParOf" srcId="{C868857E-E501-44C9-A210-A2D4EDE4F0D8}" destId="{F7ACCC88-7755-4F88-B671-DCA19A45191A}" srcOrd="3" destOrd="0" presId="urn:microsoft.com/office/officeart/2018/2/layout/IconVerticalSolidList"/>
    <dgm:cxn modelId="{C53840B2-801D-40C0-803F-5BBE104DC6F8}" type="presParOf" srcId="{C868857E-E501-44C9-A210-A2D4EDE4F0D8}" destId="{CE1E4693-B41D-4CB4-97DE-A9E196CF019E}" srcOrd="4" destOrd="0" presId="urn:microsoft.com/office/officeart/2018/2/layout/IconVerticalSolidList"/>
    <dgm:cxn modelId="{25708484-06B8-49D2-842C-E62909865422}" type="presParOf" srcId="{CE1E4693-B41D-4CB4-97DE-A9E196CF019E}" destId="{F6FD018B-644F-4BF0-B80E-BD1181E9E939}" srcOrd="0" destOrd="0" presId="urn:microsoft.com/office/officeart/2018/2/layout/IconVerticalSolidList"/>
    <dgm:cxn modelId="{ECE2889B-F63F-492C-B7CD-B72062D5A39C}" type="presParOf" srcId="{CE1E4693-B41D-4CB4-97DE-A9E196CF019E}" destId="{3616D725-3C86-45D1-99B7-E46A77ABF1BA}" srcOrd="1" destOrd="0" presId="urn:microsoft.com/office/officeart/2018/2/layout/IconVerticalSolidList"/>
    <dgm:cxn modelId="{BBC2439A-1C93-41D5-811C-E543101835BC}" type="presParOf" srcId="{CE1E4693-B41D-4CB4-97DE-A9E196CF019E}" destId="{2DF53049-F8E3-4100-8E94-774C3EEACD22}" srcOrd="2" destOrd="0" presId="urn:microsoft.com/office/officeart/2018/2/layout/IconVerticalSolidList"/>
    <dgm:cxn modelId="{BE4CC835-A025-462A-8A5D-242E6728FA2A}" type="presParOf" srcId="{CE1E4693-B41D-4CB4-97DE-A9E196CF019E}" destId="{C64C0E8F-A8B7-414D-9070-52B589708EEC}" srcOrd="3" destOrd="0" presId="urn:microsoft.com/office/officeart/2018/2/layout/IconVerticalSolidList"/>
    <dgm:cxn modelId="{91F40BAD-90E0-4693-9B9B-47B3081A29A8}" type="presParOf" srcId="{C868857E-E501-44C9-A210-A2D4EDE4F0D8}" destId="{E6148010-C7F7-499C-92A3-7520942644DF}" srcOrd="5" destOrd="0" presId="urn:microsoft.com/office/officeart/2018/2/layout/IconVerticalSolidList"/>
    <dgm:cxn modelId="{1754593C-E992-4B3D-99E4-8F6C0E8AFD70}" type="presParOf" srcId="{C868857E-E501-44C9-A210-A2D4EDE4F0D8}" destId="{646E36B0-CB10-43C0-A606-51390E740C61}" srcOrd="6" destOrd="0" presId="urn:microsoft.com/office/officeart/2018/2/layout/IconVerticalSolidList"/>
    <dgm:cxn modelId="{8DE8D389-E648-4CD8-ADEF-C957AA753095}" type="presParOf" srcId="{646E36B0-CB10-43C0-A606-51390E740C61}" destId="{E26F9993-279C-4756-AA2B-8B5B680B49FC}" srcOrd="0" destOrd="0" presId="urn:microsoft.com/office/officeart/2018/2/layout/IconVerticalSolidList"/>
    <dgm:cxn modelId="{18DD5B1B-444F-4D79-9455-0D165BF4C58E}" type="presParOf" srcId="{646E36B0-CB10-43C0-A606-51390E740C61}" destId="{13B9D6D0-EEA6-4D47-A1E0-35807DF39D18}" srcOrd="1" destOrd="0" presId="urn:microsoft.com/office/officeart/2018/2/layout/IconVerticalSolidList"/>
    <dgm:cxn modelId="{A8047C94-8D25-421B-A891-95D55EC27345}" type="presParOf" srcId="{646E36B0-CB10-43C0-A606-51390E740C61}" destId="{6418FF61-BD25-4D16-971D-1729C58BA42A}" srcOrd="2" destOrd="0" presId="urn:microsoft.com/office/officeart/2018/2/layout/IconVerticalSolidList"/>
    <dgm:cxn modelId="{FC566DED-C281-487A-A8FF-E575B2D996DA}" type="presParOf" srcId="{646E36B0-CB10-43C0-A606-51390E740C61}" destId="{A3EAAE54-30AE-4601-AA25-65CCC46A89B8}" srcOrd="3" destOrd="0" presId="urn:microsoft.com/office/officeart/2018/2/layout/IconVerticalSolidList"/>
    <dgm:cxn modelId="{9EB66A3F-483B-4BEE-A754-B1AE0A4F63DA}" type="presParOf" srcId="{C868857E-E501-44C9-A210-A2D4EDE4F0D8}" destId="{181C0826-61FB-452F-9265-A1B5A9D27BB9}" srcOrd="7" destOrd="0" presId="urn:microsoft.com/office/officeart/2018/2/layout/IconVerticalSolidList"/>
    <dgm:cxn modelId="{9CF27E2B-8040-43AD-884F-9E58EED866E3}" type="presParOf" srcId="{C868857E-E501-44C9-A210-A2D4EDE4F0D8}" destId="{8403D4D6-DE8F-4F85-A51F-3FDA13BB3769}" srcOrd="8" destOrd="0" presId="urn:microsoft.com/office/officeart/2018/2/layout/IconVerticalSolidList"/>
    <dgm:cxn modelId="{D636086C-B89A-42A6-9012-76F4AD5B53FB}" type="presParOf" srcId="{8403D4D6-DE8F-4F85-A51F-3FDA13BB3769}" destId="{CCF23B60-EAFD-4C91-A01C-90964B9094C9}" srcOrd="0" destOrd="0" presId="urn:microsoft.com/office/officeart/2018/2/layout/IconVerticalSolidList"/>
    <dgm:cxn modelId="{B0180FAD-9935-4E1C-B4FF-7691B661B7DD}" type="presParOf" srcId="{8403D4D6-DE8F-4F85-A51F-3FDA13BB3769}" destId="{6115E601-E7DC-4F2E-B8F0-F48C241A7499}" srcOrd="1" destOrd="0" presId="urn:microsoft.com/office/officeart/2018/2/layout/IconVerticalSolidList"/>
    <dgm:cxn modelId="{A143E9F7-008E-49E0-94E1-3DEB8A2C3E30}" type="presParOf" srcId="{8403D4D6-DE8F-4F85-A51F-3FDA13BB3769}" destId="{01DD141C-A726-4B06-9E00-2CE99BA2FEC1}" srcOrd="2" destOrd="0" presId="urn:microsoft.com/office/officeart/2018/2/layout/IconVerticalSolidList"/>
    <dgm:cxn modelId="{E143A8B7-8D0C-4C3D-AB1B-CCEFA035F39C}" type="presParOf" srcId="{8403D4D6-DE8F-4F85-A51F-3FDA13BB3769}" destId="{399B5B5E-79F8-4B2B-B592-1B1A1A36A6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F98AEC-C0AF-4B30-B934-2927F23B6654}">
      <dsp:nvSpPr>
        <dsp:cNvPr id="0" name=""/>
        <dsp:cNvSpPr/>
      </dsp:nvSpPr>
      <dsp:spPr>
        <a:xfrm>
          <a:off x="0" y="672"/>
          <a:ext cx="6513603" cy="1112304"/>
        </a:xfrm>
        <a:prstGeom prst="roundRect">
          <a:avLst/>
        </a:prstGeom>
        <a:solidFill>
          <a:srgbClr val="21BDB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Allows the admin to perform routine tasks.</a:t>
          </a:r>
        </a:p>
      </dsp:txBody>
      <dsp:txXfrm>
        <a:off x="54298" y="54970"/>
        <a:ext cx="6405007" cy="1003708"/>
      </dsp:txXfrm>
    </dsp:sp>
    <dsp:sp modelId="{6D188F38-D070-4464-B81E-A33368B2A82E}">
      <dsp:nvSpPr>
        <dsp:cNvPr id="0" name=""/>
        <dsp:cNvSpPr/>
      </dsp:nvSpPr>
      <dsp:spPr>
        <a:xfrm>
          <a:off x="0" y="1193616"/>
          <a:ext cx="6513603" cy="1112304"/>
        </a:xfrm>
        <a:prstGeom prst="roundRect">
          <a:avLst/>
        </a:prstGeom>
        <a:solidFill>
          <a:srgbClr val="50B5B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These tasks include the data maintenance of all data within the database.</a:t>
          </a:r>
        </a:p>
      </dsp:txBody>
      <dsp:txXfrm>
        <a:off x="54298" y="1247914"/>
        <a:ext cx="6405007" cy="1003708"/>
      </dsp:txXfrm>
    </dsp:sp>
    <dsp:sp modelId="{9253CAE1-31C7-42A2-80BC-8248AA9CDF44}">
      <dsp:nvSpPr>
        <dsp:cNvPr id="0" name=""/>
        <dsp:cNvSpPr/>
      </dsp:nvSpPr>
      <dsp:spPr>
        <a:xfrm>
          <a:off x="0" y="2386560"/>
          <a:ext cx="6513603" cy="1112304"/>
        </a:xfrm>
        <a:prstGeom prst="roundRect">
          <a:avLst/>
        </a:prstGeom>
        <a:solidFill>
          <a:srgbClr val="64A6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Allows admin to view passengers and staff members.</a:t>
          </a:r>
        </a:p>
      </dsp:txBody>
      <dsp:txXfrm>
        <a:off x="54298" y="2440858"/>
        <a:ext cx="6405007" cy="1003708"/>
      </dsp:txXfrm>
    </dsp:sp>
    <dsp:sp modelId="{7304DD60-D3CD-4069-B43D-BA11FF643665}">
      <dsp:nvSpPr>
        <dsp:cNvPr id="0" name=""/>
        <dsp:cNvSpPr/>
      </dsp:nvSpPr>
      <dsp:spPr>
        <a:xfrm>
          <a:off x="0" y="3579505"/>
          <a:ext cx="6513603" cy="1112304"/>
        </a:xfrm>
        <a:prstGeom prst="roundRect">
          <a:avLst/>
        </a:prstGeom>
        <a:solidFill>
          <a:srgbClr val="739A9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Allows admin to view bookings made by passengers.</a:t>
          </a:r>
        </a:p>
      </dsp:txBody>
      <dsp:txXfrm>
        <a:off x="54298" y="3633803"/>
        <a:ext cx="6405007" cy="1003708"/>
      </dsp:txXfrm>
    </dsp:sp>
    <dsp:sp modelId="{FE18BAD8-D3D9-4197-BC50-C364B61591D6}">
      <dsp:nvSpPr>
        <dsp:cNvPr id="0" name=""/>
        <dsp:cNvSpPr/>
      </dsp:nvSpPr>
      <dsp:spPr>
        <a:xfrm>
          <a:off x="0" y="4772449"/>
          <a:ext cx="6513603" cy="1112304"/>
        </a:xfrm>
        <a:prstGeom prst="roundRect">
          <a:avLst/>
        </a:prstGeom>
        <a:solidFill>
          <a:srgbClr val="9D9D9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Securely implemented with sessions, SHA256 encryption and salting.</a:t>
          </a:r>
        </a:p>
      </dsp:txBody>
      <dsp:txXfrm>
        <a:off x="54298" y="4826747"/>
        <a:ext cx="6405007" cy="1003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8FCBEA-A714-4AC9-99AC-67BBF6EA659A}">
      <dsp:nvSpPr>
        <dsp:cNvPr id="0" name=""/>
        <dsp:cNvSpPr/>
      </dsp:nvSpPr>
      <dsp:spPr>
        <a:xfrm>
          <a:off x="0" y="415203"/>
          <a:ext cx="6513603" cy="79450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As a staff member I would like to view all journeys.</a:t>
          </a:r>
          <a:endParaRPr lang="en-US" sz="2000" kern="1200" dirty="0"/>
        </a:p>
      </dsp:txBody>
      <dsp:txXfrm>
        <a:off x="38784" y="453987"/>
        <a:ext cx="6436035" cy="716935"/>
      </dsp:txXfrm>
    </dsp:sp>
    <dsp:sp modelId="{65A00141-41FA-4EB6-A164-936C89198BD2}">
      <dsp:nvSpPr>
        <dsp:cNvPr id="0" name=""/>
        <dsp:cNvSpPr/>
      </dsp:nvSpPr>
      <dsp:spPr>
        <a:xfrm>
          <a:off x="0" y="1267306"/>
          <a:ext cx="6513603" cy="794503"/>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As a staff member I would like to see additional information for journeys (bookings and platform information).</a:t>
          </a:r>
          <a:endParaRPr lang="en-US" sz="2000" kern="1200"/>
        </a:p>
      </dsp:txBody>
      <dsp:txXfrm>
        <a:off x="38784" y="1306090"/>
        <a:ext cx="6436035" cy="716935"/>
      </dsp:txXfrm>
    </dsp:sp>
    <dsp:sp modelId="{B69858BA-DDEA-441C-A2C4-DB4155F7D35D}">
      <dsp:nvSpPr>
        <dsp:cNvPr id="0" name=""/>
        <dsp:cNvSpPr/>
      </dsp:nvSpPr>
      <dsp:spPr>
        <a:xfrm>
          <a:off x="0" y="2119409"/>
          <a:ext cx="6513603" cy="794503"/>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As a staff member I would like to view my personal shifts.</a:t>
          </a:r>
          <a:endParaRPr lang="en-US" sz="2000" kern="1200"/>
        </a:p>
      </dsp:txBody>
      <dsp:txXfrm>
        <a:off x="38784" y="2158193"/>
        <a:ext cx="6436035" cy="716935"/>
      </dsp:txXfrm>
    </dsp:sp>
    <dsp:sp modelId="{5A9484FA-C9E4-4005-8726-A67AB9DD4A90}">
      <dsp:nvSpPr>
        <dsp:cNvPr id="0" name=""/>
        <dsp:cNvSpPr/>
      </dsp:nvSpPr>
      <dsp:spPr>
        <a:xfrm>
          <a:off x="0" y="2971513"/>
          <a:ext cx="6513603" cy="794503"/>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As a staff member I would like to edit my profile.</a:t>
          </a:r>
          <a:endParaRPr lang="en-US" sz="2000" kern="1200"/>
        </a:p>
      </dsp:txBody>
      <dsp:txXfrm>
        <a:off x="38784" y="3010297"/>
        <a:ext cx="6436035" cy="716935"/>
      </dsp:txXfrm>
    </dsp:sp>
    <dsp:sp modelId="{E1FE00E8-4C29-4DA7-A4AA-35F4222C90F6}">
      <dsp:nvSpPr>
        <dsp:cNvPr id="0" name=""/>
        <dsp:cNvSpPr/>
      </dsp:nvSpPr>
      <dsp:spPr>
        <a:xfrm>
          <a:off x="0" y="3823616"/>
          <a:ext cx="6513603" cy="794503"/>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If I have the default password, I would like to be told to change it.</a:t>
          </a:r>
          <a:endParaRPr lang="en-US" sz="2000" kern="1200"/>
        </a:p>
      </dsp:txBody>
      <dsp:txXfrm>
        <a:off x="38784" y="3862400"/>
        <a:ext cx="6436035" cy="716935"/>
      </dsp:txXfrm>
    </dsp:sp>
    <dsp:sp modelId="{41E61FCD-6394-4BCF-90A0-FB6BE8E9E953}">
      <dsp:nvSpPr>
        <dsp:cNvPr id="0" name=""/>
        <dsp:cNvSpPr/>
      </dsp:nvSpPr>
      <dsp:spPr>
        <a:xfrm>
          <a:off x="0" y="4675719"/>
          <a:ext cx="6513603" cy="79450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a:t>As a staff member I would like to sort the tables to view a specific shift or journey.</a:t>
          </a:r>
          <a:endParaRPr lang="en-US" sz="2000" kern="1200"/>
        </a:p>
      </dsp:txBody>
      <dsp:txXfrm>
        <a:off x="38784" y="4714503"/>
        <a:ext cx="6436035" cy="716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4F7DA-B3B5-4660-BA2B-9C60BFDFF084}">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58DD43-748A-40A3-A94D-C7F66D9D9156}">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BA58DB-FC39-4856-B785-6961E10338C4}">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Allows the customer to sign in and out of their account, using their email address and password.</a:t>
          </a:r>
        </a:p>
      </dsp:txBody>
      <dsp:txXfrm>
        <a:off x="1131174" y="4597"/>
        <a:ext cx="5382429" cy="979371"/>
      </dsp:txXfrm>
    </dsp:sp>
    <dsp:sp modelId="{979B0E60-23EC-4A01-9DB5-5DF295CDEB0C}">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F13A34-2FF4-46DE-AD84-CF2A9E86FBE0}">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D02FBA-7802-4FEC-BA78-1EE55B64B379}">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Allows the customers to search for a specific train journey, with train stations and times as parameters.</a:t>
          </a:r>
        </a:p>
      </dsp:txBody>
      <dsp:txXfrm>
        <a:off x="1131174" y="1228812"/>
        <a:ext cx="5382429" cy="979371"/>
      </dsp:txXfrm>
    </dsp:sp>
    <dsp:sp modelId="{F6FD018B-644F-4BF0-B80E-BD1181E9E939}">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6D725-3C86-45D1-99B7-E46A77ABF1BA}">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4C0E8F-A8B7-414D-9070-52B589708EEC}">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Customers are able to purchase a ticket for their journey (payment not fully implemented).</a:t>
          </a:r>
        </a:p>
      </dsp:txBody>
      <dsp:txXfrm>
        <a:off x="1131174" y="2453027"/>
        <a:ext cx="5382429" cy="979371"/>
      </dsp:txXfrm>
    </dsp:sp>
    <dsp:sp modelId="{E26F9993-279C-4756-AA2B-8B5B680B49FC}">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B9D6D0-EEA6-4D47-A1E0-35807DF39D18}">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EAAE54-30AE-4601-AA25-65CCC46A89B8}">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Allows customer to view their active and expired tickets. </a:t>
          </a:r>
        </a:p>
      </dsp:txBody>
      <dsp:txXfrm>
        <a:off x="1131174" y="3677241"/>
        <a:ext cx="5382429" cy="979371"/>
      </dsp:txXfrm>
    </dsp:sp>
    <dsp:sp modelId="{CCF23B60-EAFD-4C91-A01C-90964B9094C9}">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5E601-E7DC-4F2E-B8F0-F48C241A7499}">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9B5B5E-79F8-4B2B-B592-1B1A1A36A699}">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Securely implemented with sessions, with hashing.</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F1AA-9A46-431B-BF31-A7A4391439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3131E76-6D31-4F1E-B116-DB70630B80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37858D7-C849-4A02-BD74-D8DD49F9820D}"/>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5" name="Footer Placeholder 4">
            <a:extLst>
              <a:ext uri="{FF2B5EF4-FFF2-40B4-BE49-F238E27FC236}">
                <a16:creationId xmlns:a16="http://schemas.microsoft.com/office/drawing/2014/main" id="{21A75E95-CC0A-4519-BC0A-78387789471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51EE0F-708D-4D47-A65C-E00FECED7FA4}"/>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3844644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13C97-B78B-4496-9DA7-76059B81D5C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CAEFBCC-6B5E-4F00-BF49-F127D3D1F8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6D3A03-B714-4DD6-8797-500024DF81FF}"/>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5" name="Footer Placeholder 4">
            <a:extLst>
              <a:ext uri="{FF2B5EF4-FFF2-40B4-BE49-F238E27FC236}">
                <a16:creationId xmlns:a16="http://schemas.microsoft.com/office/drawing/2014/main" id="{C75B76B2-9A14-436F-9319-43B1AC895E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A765CEC-5152-472E-BB37-062AE138C42F}"/>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111191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7F95FD-F246-4C9A-9224-7C22AD5565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E93E9C-4E1A-4BC0-B9EA-796A335F77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1F10CA-43BF-4251-833C-ED386FAA640C}"/>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5" name="Footer Placeholder 4">
            <a:extLst>
              <a:ext uri="{FF2B5EF4-FFF2-40B4-BE49-F238E27FC236}">
                <a16:creationId xmlns:a16="http://schemas.microsoft.com/office/drawing/2014/main" id="{C30A6113-06FF-4A4E-9F6C-7C8EF5E027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AF85C4-A338-4A28-85D0-4FF1606DD61D}"/>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3122195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AFCC-6A05-4E63-A8B6-5E92E5F15B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CD01B4-9A0B-4D97-BF5C-CE0D40856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29D6F7F-F03B-4EA6-819D-8A06EF5FB754}"/>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5" name="Footer Placeholder 4">
            <a:extLst>
              <a:ext uri="{FF2B5EF4-FFF2-40B4-BE49-F238E27FC236}">
                <a16:creationId xmlns:a16="http://schemas.microsoft.com/office/drawing/2014/main" id="{041D9425-FCE6-4506-98D4-2574977312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E7B572-8C4D-478F-977A-A34938C4455C}"/>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139879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5BF8E-617F-4786-92CE-8F41F72E6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0500DD1-8BEB-4CF2-88EC-BADB98D749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7CF66A-FF48-4D0F-B667-24EC04809CE7}"/>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5" name="Footer Placeholder 4">
            <a:extLst>
              <a:ext uri="{FF2B5EF4-FFF2-40B4-BE49-F238E27FC236}">
                <a16:creationId xmlns:a16="http://schemas.microsoft.com/office/drawing/2014/main" id="{2E147FF8-028D-4DAB-9338-DE6E407C58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ADEF5A-FE85-49BB-B3B8-C7A43BCAC910}"/>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3143427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82487-A747-4389-818A-13702CF1E6D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26545BD-1748-4DBF-8625-B9BCE773ED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5234D05-1B98-43D0-A499-0BC7FF6B87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9571C69-ED68-4D43-B69A-4EB7142678FE}"/>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6" name="Footer Placeholder 5">
            <a:extLst>
              <a:ext uri="{FF2B5EF4-FFF2-40B4-BE49-F238E27FC236}">
                <a16:creationId xmlns:a16="http://schemas.microsoft.com/office/drawing/2014/main" id="{2ADFE04F-C575-4934-BEA7-07719B45F4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48807A0-98C6-4022-8E60-2E944BC6534B}"/>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3707436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D44A-9770-46F3-B8DA-ADE12F203A7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F5FA7BE-CBA8-443D-9503-99380A8567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A615D6-582C-47ED-9443-36D16A86DD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7DE2F57-03B8-45F6-8ED8-933FD9ECBE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BC6304-7CF9-4F5B-ADA7-F54E1564FD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67F5-1CBD-435C-9E77-F83B72D5F867}"/>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8" name="Footer Placeholder 7">
            <a:extLst>
              <a:ext uri="{FF2B5EF4-FFF2-40B4-BE49-F238E27FC236}">
                <a16:creationId xmlns:a16="http://schemas.microsoft.com/office/drawing/2014/main" id="{149DC8B9-D0A1-4DE3-AD43-180560D6193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2509A73-B1A9-4714-BD64-CFDB22B1A881}"/>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4263280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0283-EA17-4C89-B8F5-35B1FE31912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3E6495F-01C7-456B-9116-68FEBCFBACA3}"/>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4" name="Footer Placeholder 3">
            <a:extLst>
              <a:ext uri="{FF2B5EF4-FFF2-40B4-BE49-F238E27FC236}">
                <a16:creationId xmlns:a16="http://schemas.microsoft.com/office/drawing/2014/main" id="{9542A712-1DA9-408C-B649-DD60DD1F809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FD44762-95BC-43F8-82B2-8443AD2703A6}"/>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72016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7E8E36-F74D-4E7A-AA9A-A3D9F78FAC8C}"/>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3" name="Footer Placeholder 2">
            <a:extLst>
              <a:ext uri="{FF2B5EF4-FFF2-40B4-BE49-F238E27FC236}">
                <a16:creationId xmlns:a16="http://schemas.microsoft.com/office/drawing/2014/main" id="{4B69AFAC-D5B0-409D-9D24-90A321539CE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62DA933-DDDD-4D81-A958-EA450A8E3E0F}"/>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309518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96CA8-C020-4FC4-BBB1-4E5D88B3B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2A92397-1202-4F23-8424-02ADCD21D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3842C6F-5ACA-4681-9F88-B02B086E1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6A152-62E4-42AD-8967-F90C0EBECCBA}"/>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6" name="Footer Placeholder 5">
            <a:extLst>
              <a:ext uri="{FF2B5EF4-FFF2-40B4-BE49-F238E27FC236}">
                <a16:creationId xmlns:a16="http://schemas.microsoft.com/office/drawing/2014/main" id="{8A354601-4A90-4AA8-B10E-6A5FAFFDDD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A791C4-4AFC-4AF6-8FE8-D14738A45313}"/>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251019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C70A-F98E-49EF-A110-78FE174EE4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73E7137-CD76-4385-BA7F-CA960E99F4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3390FA1-7B74-44FF-9DE0-75D4F73CA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6F077A-E395-4C5C-A97F-D77AE6CDBE75}"/>
              </a:ext>
            </a:extLst>
          </p:cNvPr>
          <p:cNvSpPr>
            <a:spLocks noGrp="1"/>
          </p:cNvSpPr>
          <p:nvPr>
            <p:ph type="dt" sz="half" idx="10"/>
          </p:nvPr>
        </p:nvSpPr>
        <p:spPr/>
        <p:txBody>
          <a:bodyPr/>
          <a:lstStyle/>
          <a:p>
            <a:fld id="{172724C6-2571-4F40-B718-7E07DFF4D181}" type="datetimeFigureOut">
              <a:rPr lang="en-GB" smtClean="0"/>
              <a:t>02/05/2019</a:t>
            </a:fld>
            <a:endParaRPr lang="en-GB"/>
          </a:p>
        </p:txBody>
      </p:sp>
      <p:sp>
        <p:nvSpPr>
          <p:cNvPr id="6" name="Footer Placeholder 5">
            <a:extLst>
              <a:ext uri="{FF2B5EF4-FFF2-40B4-BE49-F238E27FC236}">
                <a16:creationId xmlns:a16="http://schemas.microsoft.com/office/drawing/2014/main" id="{A29DC03F-F78A-4C71-92B0-4A675B285C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7D9FC31-7711-4F6F-8BF8-E45F09FDF219}"/>
              </a:ext>
            </a:extLst>
          </p:cNvPr>
          <p:cNvSpPr>
            <a:spLocks noGrp="1"/>
          </p:cNvSpPr>
          <p:nvPr>
            <p:ph type="sldNum" sz="quarter" idx="12"/>
          </p:nvPr>
        </p:nvSpPr>
        <p:spPr/>
        <p:txBody>
          <a:bodyPr/>
          <a:lstStyle/>
          <a:p>
            <a:fld id="{6AD1E2F4-15D6-4179-8CF7-3F1341459D44}" type="slidenum">
              <a:rPr lang="en-GB" smtClean="0"/>
              <a:t>‹#›</a:t>
            </a:fld>
            <a:endParaRPr lang="en-GB"/>
          </a:p>
        </p:txBody>
      </p:sp>
    </p:spTree>
    <p:extLst>
      <p:ext uri="{BB962C8B-B14F-4D97-AF65-F5344CB8AC3E}">
        <p14:creationId xmlns:p14="http://schemas.microsoft.com/office/powerpoint/2010/main" val="71938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88D488-9D31-427F-92DB-BF56B0E589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7EFAD69-FC5F-4E30-A7F4-906C431B6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703C47-B94A-4A9C-BD5D-DBB2F6A6F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724C6-2571-4F40-B718-7E07DFF4D181}" type="datetimeFigureOut">
              <a:rPr lang="en-GB" smtClean="0"/>
              <a:t>02/05/2019</a:t>
            </a:fld>
            <a:endParaRPr lang="en-GB"/>
          </a:p>
        </p:txBody>
      </p:sp>
      <p:sp>
        <p:nvSpPr>
          <p:cNvPr id="5" name="Footer Placeholder 4">
            <a:extLst>
              <a:ext uri="{FF2B5EF4-FFF2-40B4-BE49-F238E27FC236}">
                <a16:creationId xmlns:a16="http://schemas.microsoft.com/office/drawing/2014/main" id="{B2A6A1CB-F7C0-4E11-BF21-B4EABA4702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10F1AE1-7B9C-4D2F-A0CD-94FD09A43D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1E2F4-15D6-4179-8CF7-3F1341459D44}" type="slidenum">
              <a:rPr lang="en-GB" smtClean="0"/>
              <a:t>‹#›</a:t>
            </a:fld>
            <a:endParaRPr lang="en-GB"/>
          </a:p>
        </p:txBody>
      </p:sp>
    </p:spTree>
    <p:extLst>
      <p:ext uri="{BB962C8B-B14F-4D97-AF65-F5344CB8AC3E}">
        <p14:creationId xmlns:p14="http://schemas.microsoft.com/office/powerpoint/2010/main" val="2502112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65FDDBA5-02AF-4C9E-9EBE-A8E5F44E2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97" y="0"/>
            <a:ext cx="10846206" cy="5097718"/>
          </a:xfrm>
          <a:prstGeom prst="rect">
            <a:avLst/>
          </a:prstGeom>
        </p:spPr>
      </p:pic>
      <p:sp>
        <p:nvSpPr>
          <p:cNvPr id="19" name="Rectangle 18">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B160F2F-5BB4-43E9-BCD2-F2F3DF13C352}"/>
              </a:ext>
            </a:extLst>
          </p:cNvPr>
          <p:cNvSpPr>
            <a:spLocks noGrp="1"/>
          </p:cNvSpPr>
          <p:nvPr>
            <p:ph type="subTitle" idx="1"/>
          </p:nvPr>
        </p:nvSpPr>
        <p:spPr>
          <a:xfrm>
            <a:off x="1638300" y="5162551"/>
            <a:ext cx="8915400" cy="1588094"/>
          </a:xfrm>
        </p:spPr>
        <p:txBody>
          <a:bodyPr>
            <a:normAutofit/>
          </a:bodyPr>
          <a:lstStyle/>
          <a:p>
            <a:r>
              <a:rPr lang="en-GB" sz="2000">
                <a:solidFill>
                  <a:srgbClr val="21BDB4"/>
                </a:solidFill>
              </a:rPr>
              <a:t>Group-L</a:t>
            </a:r>
          </a:p>
          <a:p>
            <a:r>
              <a:rPr lang="en-GB" sz="2000">
                <a:solidFill>
                  <a:srgbClr val="FFFFFF"/>
                </a:solidFill>
              </a:rPr>
              <a:t>James Hunt, Joseph Kilbane, Reece Davies &amp; Struan Sharpe</a:t>
            </a:r>
            <a:endParaRPr lang="en-GB" sz="2000" dirty="0">
              <a:solidFill>
                <a:srgbClr val="FFFFFF"/>
              </a:solidFill>
            </a:endParaRPr>
          </a:p>
        </p:txBody>
      </p:sp>
    </p:spTree>
    <p:extLst>
      <p:ext uri="{BB962C8B-B14F-4D97-AF65-F5344CB8AC3E}">
        <p14:creationId xmlns:p14="http://schemas.microsoft.com/office/powerpoint/2010/main" val="1505252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0623CE-946F-264A-8E08-B7A62961D56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000" kern="1200">
                <a:solidFill>
                  <a:srgbClr val="FFFFFF"/>
                </a:solidFill>
                <a:latin typeface="+mj-lt"/>
                <a:ea typeface="+mj-ea"/>
                <a:cs typeface="+mj-cs"/>
              </a:rPr>
              <a:t>HCI – Alerts and Easy Reversal of Actions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40B3E76-A137-6546-96B0-C3BD61CF99BA}"/>
              </a:ext>
            </a:extLst>
          </p:cNvPr>
          <p:cNvPicPr>
            <a:picLocks noGrp="1" noChangeAspect="1"/>
          </p:cNvPicPr>
          <p:nvPr>
            <p:ph idx="1"/>
          </p:nvPr>
        </p:nvPicPr>
        <p:blipFill>
          <a:blip r:embed="rId2"/>
          <a:stretch>
            <a:fillRect/>
          </a:stretch>
        </p:blipFill>
        <p:spPr>
          <a:xfrm>
            <a:off x="2745251" y="2423423"/>
            <a:ext cx="6646400" cy="4170614"/>
          </a:xfrm>
          <a:prstGeom prst="rect">
            <a:avLst/>
          </a:prstGeom>
        </p:spPr>
      </p:pic>
    </p:spTree>
    <p:extLst>
      <p:ext uri="{BB962C8B-B14F-4D97-AF65-F5344CB8AC3E}">
        <p14:creationId xmlns:p14="http://schemas.microsoft.com/office/powerpoint/2010/main" val="89014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3E94D3-00FF-6F43-8ACF-A609ED35673F}"/>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Train Management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9427BE24-B173-9745-9C99-484461E60CDB}"/>
              </a:ext>
            </a:extLst>
          </p:cNvPr>
          <p:cNvPicPr>
            <a:picLocks noGrp="1" noChangeAspect="1"/>
          </p:cNvPicPr>
          <p:nvPr>
            <p:ph idx="1"/>
          </p:nvPr>
        </p:nvPicPr>
        <p:blipFill>
          <a:blip r:embed="rId2"/>
          <a:stretch>
            <a:fillRect/>
          </a:stretch>
        </p:blipFill>
        <p:spPr>
          <a:xfrm>
            <a:off x="320040" y="2870433"/>
            <a:ext cx="11496821" cy="3276592"/>
          </a:xfrm>
          <a:prstGeom prst="rect">
            <a:avLst/>
          </a:prstGeom>
        </p:spPr>
      </p:pic>
    </p:spTree>
    <p:extLst>
      <p:ext uri="{BB962C8B-B14F-4D97-AF65-F5344CB8AC3E}">
        <p14:creationId xmlns:p14="http://schemas.microsoft.com/office/powerpoint/2010/main" val="2670166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5BBE22-8E7B-6A4F-B2DB-E36B434464B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Client Side Validation &amp; Protection</a:t>
            </a:r>
            <a:endParaRPr lang="en-US" sz="5400" dirty="0">
              <a:solidFill>
                <a:srgbClr val="FFFFFF"/>
              </a:solidFill>
            </a:endParaRPr>
          </a:p>
        </p:txBody>
      </p:sp>
      <p:pic>
        <p:nvPicPr>
          <p:cNvPr id="5" name="Content Placeholder 4">
            <a:extLst>
              <a:ext uri="{FF2B5EF4-FFF2-40B4-BE49-F238E27FC236}">
                <a16:creationId xmlns:a16="http://schemas.microsoft.com/office/drawing/2014/main" id="{0A6E9748-A717-5447-94F3-268560689670}"/>
              </a:ext>
            </a:extLst>
          </p:cNvPr>
          <p:cNvPicPr>
            <a:picLocks noGrp="1" noChangeAspect="1"/>
          </p:cNvPicPr>
          <p:nvPr>
            <p:ph idx="1"/>
          </p:nvPr>
        </p:nvPicPr>
        <p:blipFill>
          <a:blip r:embed="rId2"/>
          <a:stretch>
            <a:fillRect/>
          </a:stretch>
        </p:blipFill>
        <p:spPr>
          <a:xfrm>
            <a:off x="320040" y="1424455"/>
            <a:ext cx="3425609" cy="1764188"/>
          </a:xfrm>
          <a:prstGeom prst="rect">
            <a:avLst/>
          </a:prstGeom>
        </p:spPr>
      </p:pic>
      <p:pic>
        <p:nvPicPr>
          <p:cNvPr id="9" name="Picture 8">
            <a:extLst>
              <a:ext uri="{FF2B5EF4-FFF2-40B4-BE49-F238E27FC236}">
                <a16:creationId xmlns:a16="http://schemas.microsoft.com/office/drawing/2014/main" id="{7F41D9FC-F743-CF4E-9771-F8CDCE52143D}"/>
              </a:ext>
            </a:extLst>
          </p:cNvPr>
          <p:cNvPicPr>
            <a:picLocks noChangeAspect="1"/>
          </p:cNvPicPr>
          <p:nvPr/>
        </p:nvPicPr>
        <p:blipFill>
          <a:blip r:embed="rId3"/>
          <a:stretch>
            <a:fillRect/>
          </a:stretch>
        </p:blipFill>
        <p:spPr>
          <a:xfrm>
            <a:off x="4385729" y="1431052"/>
            <a:ext cx="3433324" cy="1750995"/>
          </a:xfrm>
          <a:prstGeom prst="rect">
            <a:avLst/>
          </a:prstGeom>
        </p:spPr>
      </p:pic>
      <p:cxnSp>
        <p:nvCxnSpPr>
          <p:cNvPr id="18" name="Straight Connector 17">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37D0A05-3103-E04F-A346-C4A3C5C87F5F}"/>
              </a:ext>
            </a:extLst>
          </p:cNvPr>
          <p:cNvPicPr>
            <a:picLocks noChangeAspect="1"/>
          </p:cNvPicPr>
          <p:nvPr/>
        </p:nvPicPr>
        <p:blipFill>
          <a:blip r:embed="rId4"/>
          <a:stretch>
            <a:fillRect/>
          </a:stretch>
        </p:blipFill>
        <p:spPr>
          <a:xfrm>
            <a:off x="8449725" y="1442925"/>
            <a:ext cx="3423916" cy="1771876"/>
          </a:xfrm>
          <a:prstGeom prst="rect">
            <a:avLst/>
          </a:prstGeom>
        </p:spPr>
      </p:pic>
      <p:cxnSp>
        <p:nvCxnSpPr>
          <p:cNvPr id="20" name="Straight Connector 19">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452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ED7601-2566-8942-B46F-86F44350D02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Location Management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8A62CC7-5B51-4D4B-B276-C2F37D37D9A4}"/>
              </a:ext>
            </a:extLst>
          </p:cNvPr>
          <p:cNvPicPr>
            <a:picLocks noGrp="1" noChangeAspect="1"/>
          </p:cNvPicPr>
          <p:nvPr>
            <p:ph idx="1"/>
          </p:nvPr>
        </p:nvPicPr>
        <p:blipFill>
          <a:blip r:embed="rId2"/>
          <a:stretch>
            <a:fillRect/>
          </a:stretch>
        </p:blipFill>
        <p:spPr>
          <a:xfrm>
            <a:off x="1280863" y="2509911"/>
            <a:ext cx="9575175" cy="3997637"/>
          </a:xfrm>
          <a:prstGeom prst="rect">
            <a:avLst/>
          </a:prstGeom>
        </p:spPr>
      </p:pic>
    </p:spTree>
    <p:extLst>
      <p:ext uri="{BB962C8B-B14F-4D97-AF65-F5344CB8AC3E}">
        <p14:creationId xmlns:p14="http://schemas.microsoft.com/office/powerpoint/2010/main" val="2261791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9DC9BF-774A-634A-854A-8C67FCF2449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Booking &amp; Passenger Management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84162E3B-D72D-4141-9DF6-2C5AF177485E}"/>
              </a:ext>
            </a:extLst>
          </p:cNvPr>
          <p:cNvPicPr>
            <a:picLocks noGrp="1" noChangeAspect="1"/>
          </p:cNvPicPr>
          <p:nvPr>
            <p:ph idx="1"/>
          </p:nvPr>
        </p:nvPicPr>
        <p:blipFill>
          <a:blip r:embed="rId2"/>
          <a:stretch>
            <a:fillRect/>
          </a:stretch>
        </p:blipFill>
        <p:spPr>
          <a:xfrm>
            <a:off x="320040" y="2856061"/>
            <a:ext cx="11496821" cy="3305337"/>
          </a:xfrm>
          <a:prstGeom prst="rect">
            <a:avLst/>
          </a:prstGeom>
        </p:spPr>
      </p:pic>
    </p:spTree>
    <p:extLst>
      <p:ext uri="{BB962C8B-B14F-4D97-AF65-F5344CB8AC3E}">
        <p14:creationId xmlns:p14="http://schemas.microsoft.com/office/powerpoint/2010/main" val="240560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BCAC2-35F1-0142-9B11-4C49D18E9005}"/>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Updating Passenger Seats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FEB8B71-C2D3-BF49-9CF8-A4DD509DEF57}"/>
              </a:ext>
            </a:extLst>
          </p:cNvPr>
          <p:cNvPicPr>
            <a:picLocks noChangeAspect="1"/>
          </p:cNvPicPr>
          <p:nvPr/>
        </p:nvPicPr>
        <p:blipFill>
          <a:blip r:embed="rId2"/>
          <a:stretch>
            <a:fillRect/>
          </a:stretch>
        </p:blipFill>
        <p:spPr>
          <a:xfrm>
            <a:off x="813661" y="2426818"/>
            <a:ext cx="4491728"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96D1C368-48B7-494C-B71B-FAD41E6B3B3A}"/>
              </a:ext>
            </a:extLst>
          </p:cNvPr>
          <p:cNvPicPr>
            <a:picLocks noGrp="1" noChangeAspect="1"/>
          </p:cNvPicPr>
          <p:nvPr>
            <p:ph idx="1"/>
          </p:nvPr>
        </p:nvPicPr>
        <p:blipFill>
          <a:blip r:embed="rId3"/>
          <a:stretch>
            <a:fillRect/>
          </a:stretch>
        </p:blipFill>
        <p:spPr>
          <a:xfrm>
            <a:off x="6927167" y="2426818"/>
            <a:ext cx="4491728" cy="3997637"/>
          </a:xfrm>
          <a:prstGeom prst="rect">
            <a:avLst/>
          </a:prstGeom>
        </p:spPr>
      </p:pic>
    </p:spTree>
    <p:extLst>
      <p:ext uri="{BB962C8B-B14F-4D97-AF65-F5344CB8AC3E}">
        <p14:creationId xmlns:p14="http://schemas.microsoft.com/office/powerpoint/2010/main" val="1430583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84ED-DD8F-4D96-916B-B6E27FBF2FFD}"/>
              </a:ext>
            </a:extLst>
          </p:cNvPr>
          <p:cNvSpPr>
            <a:spLocks noGrp="1"/>
          </p:cNvSpPr>
          <p:nvPr>
            <p:ph type="ctrTitle"/>
          </p:nvPr>
        </p:nvSpPr>
        <p:spPr>
          <a:xfrm>
            <a:off x="1382597" y="3424348"/>
            <a:ext cx="9426806" cy="1424410"/>
          </a:xfrm>
        </p:spPr>
        <p:txBody>
          <a:bodyPr anchor="b">
            <a:normAutofit/>
          </a:bodyPr>
          <a:lstStyle/>
          <a:p>
            <a:r>
              <a:rPr lang="en-GB" sz="5400">
                <a:solidFill>
                  <a:srgbClr val="1B1B1B"/>
                </a:solidFill>
              </a:rPr>
              <a:t>Staff Application</a:t>
            </a:r>
          </a:p>
        </p:txBody>
      </p:sp>
      <p:sp>
        <p:nvSpPr>
          <p:cNvPr id="3" name="Subtitle 2">
            <a:extLst>
              <a:ext uri="{FF2B5EF4-FFF2-40B4-BE49-F238E27FC236}">
                <a16:creationId xmlns:a16="http://schemas.microsoft.com/office/drawing/2014/main" id="{885583AD-BBA2-4E4B-9B08-A783186AF583}"/>
              </a:ext>
            </a:extLst>
          </p:cNvPr>
          <p:cNvSpPr>
            <a:spLocks noGrp="1"/>
          </p:cNvSpPr>
          <p:nvPr>
            <p:ph type="subTitle" idx="1"/>
          </p:nvPr>
        </p:nvSpPr>
        <p:spPr>
          <a:xfrm>
            <a:off x="1382597" y="5121033"/>
            <a:ext cx="9426806" cy="564199"/>
          </a:xfrm>
        </p:spPr>
        <p:txBody>
          <a:bodyPr>
            <a:normAutofit/>
          </a:bodyPr>
          <a:lstStyle/>
          <a:p>
            <a:r>
              <a:rPr lang="en-GB" sz="2200">
                <a:solidFill>
                  <a:srgbClr val="1B1B1B"/>
                </a:solidFill>
              </a:rPr>
              <a:t>Developed By Joseph Kilbane</a:t>
            </a:r>
          </a:p>
        </p:txBody>
      </p:sp>
      <p:sp>
        <p:nvSpPr>
          <p:cNvPr id="9" name="Oval 8">
            <a:extLst>
              <a:ext uri="{FF2B5EF4-FFF2-40B4-BE49-F238E27FC236}">
                <a16:creationId xmlns:a16="http://schemas.microsoft.com/office/drawing/2014/main" id="{FBC3EAFD-A275-4F9B-8F62-72B6678F3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526" y="933319"/>
            <a:ext cx="2463430" cy="2486070"/>
          </a:xfrm>
          <a:prstGeom prst="ellipse">
            <a:avLst/>
          </a:prstGeom>
          <a:solidFill>
            <a:srgbClr val="345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E64A6D-2B9F-4AAD-AB42-A61BAF01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92" y="1268361"/>
            <a:ext cx="1956816" cy="1953058"/>
          </a:xfrm>
          <a:prstGeom prst="ellipse">
            <a:avLst/>
          </a:prstGeom>
          <a:solidFill>
            <a:srgbClr val="FFFFFF"/>
          </a:solidFill>
          <a:ln>
            <a:solidFill>
              <a:srgbClr val="345E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bject&#10;&#10;Description automatically generated">
            <a:extLst>
              <a:ext uri="{FF2B5EF4-FFF2-40B4-BE49-F238E27FC236}">
                <a16:creationId xmlns:a16="http://schemas.microsoft.com/office/drawing/2014/main" id="{E7A06B46-3A13-4D9B-B5E8-5A631A19340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5181600" y="1215522"/>
            <a:ext cx="1828800" cy="182880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Picture 12">
            <a:extLst>
              <a:ext uri="{FF2B5EF4-FFF2-40B4-BE49-F238E27FC236}">
                <a16:creationId xmlns:a16="http://schemas.microsoft.com/office/drawing/2014/main" id="{C51881DD-AD85-41BE-8A49-C2FB45800E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rcRect l="33525" t="5243" r="33525" b="36180"/>
          <a:stretch>
            <a:fillRect/>
          </a:stretch>
        </p:blipFill>
        <p:spPr>
          <a:xfrm>
            <a:off x="4860081" y="896194"/>
            <a:ext cx="2560320" cy="2560320"/>
          </a:xfrm>
          <a:custGeom>
            <a:avLst/>
            <a:gdLst>
              <a:gd name="connsiteX0" fmla="*/ 2008598 w 4017196"/>
              <a:gd name="connsiteY0" fmla="*/ 0 h 4017196"/>
              <a:gd name="connsiteX1" fmla="*/ 4017196 w 4017196"/>
              <a:gd name="connsiteY1" fmla="*/ 2008598 h 4017196"/>
              <a:gd name="connsiteX2" fmla="*/ 2008598 w 4017196"/>
              <a:gd name="connsiteY2" fmla="*/ 4017196 h 4017196"/>
              <a:gd name="connsiteX3" fmla="*/ 0 w 4017196"/>
              <a:gd name="connsiteY3" fmla="*/ 2008598 h 4017196"/>
              <a:gd name="connsiteX4" fmla="*/ 2008598 w 4017196"/>
              <a:gd name="connsiteY4" fmla="*/ 0 h 401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196" h="4017196">
                <a:moveTo>
                  <a:pt x="2008598" y="0"/>
                </a:moveTo>
                <a:cubicBezTo>
                  <a:pt x="3117916" y="0"/>
                  <a:pt x="4017196" y="899280"/>
                  <a:pt x="4017196" y="2008598"/>
                </a:cubicBezTo>
                <a:cubicBezTo>
                  <a:pt x="4017196" y="3117916"/>
                  <a:pt x="3117916" y="4017196"/>
                  <a:pt x="2008598" y="4017196"/>
                </a:cubicBezTo>
                <a:cubicBezTo>
                  <a:pt x="899280" y="4017196"/>
                  <a:pt x="0" y="3117916"/>
                  <a:pt x="0" y="2008598"/>
                </a:cubicBezTo>
                <a:cubicBezTo>
                  <a:pt x="0" y="899280"/>
                  <a:pt x="899280" y="0"/>
                  <a:pt x="2008598" y="0"/>
                </a:cubicBezTo>
                <a:close/>
              </a:path>
            </a:pathLst>
          </a:custGeom>
        </p:spPr>
      </p:pic>
      <p:cxnSp>
        <p:nvCxnSpPr>
          <p:cNvPr id="15" name="Straight Connector 14">
            <a:extLst>
              <a:ext uri="{FF2B5EF4-FFF2-40B4-BE49-F238E27FC236}">
                <a16:creationId xmlns:a16="http://schemas.microsoft.com/office/drawing/2014/main" id="{9AD20FE8-ED02-4CDE-83B1-A1436305C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5960" y="4971278"/>
            <a:ext cx="640080" cy="0"/>
          </a:xfrm>
          <a:prstGeom prst="line">
            <a:avLst/>
          </a:prstGeom>
          <a:ln w="28575">
            <a:solidFill>
              <a:srgbClr val="00FFC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12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45C98D-7B59-4BC0-BD58-AA796F92B776}"/>
              </a:ext>
            </a:extLst>
          </p:cNvPr>
          <p:cNvSpPr>
            <a:spLocks noGrp="1"/>
          </p:cNvSpPr>
          <p:nvPr>
            <p:ph type="title"/>
          </p:nvPr>
        </p:nvSpPr>
        <p:spPr>
          <a:xfrm>
            <a:off x="863029" y="1012004"/>
            <a:ext cx="3416158" cy="4795408"/>
          </a:xfrm>
        </p:spPr>
        <p:txBody>
          <a:bodyPr>
            <a:normAutofit/>
          </a:bodyPr>
          <a:lstStyle/>
          <a:p>
            <a:r>
              <a:rPr lang="en-GB">
                <a:solidFill>
                  <a:srgbClr val="FFFFFF"/>
                </a:solidFill>
              </a:rPr>
              <a:t>User Stories and key areas for the application</a:t>
            </a:r>
          </a:p>
        </p:txBody>
      </p:sp>
      <p:graphicFrame>
        <p:nvGraphicFramePr>
          <p:cNvPr id="5" name="Content Placeholder 2">
            <a:extLst>
              <a:ext uri="{FF2B5EF4-FFF2-40B4-BE49-F238E27FC236}">
                <a16:creationId xmlns:a16="http://schemas.microsoft.com/office/drawing/2014/main" id="{D86534B3-496B-4489-BB29-C455D03ABE8F}"/>
              </a:ext>
            </a:extLst>
          </p:cNvPr>
          <p:cNvGraphicFramePr>
            <a:graphicFrameLocks noGrp="1"/>
          </p:cNvGraphicFramePr>
          <p:nvPr>
            <p:ph idx="1"/>
            <p:extLst>
              <p:ext uri="{D42A27DB-BD31-4B8C-83A1-F6EECF244321}">
                <p14:modId xmlns:p14="http://schemas.microsoft.com/office/powerpoint/2010/main" val="282707964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800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ECF57-B89C-46E4-A5B8-A149CE629CA7}"/>
              </a:ext>
            </a:extLst>
          </p:cNvPr>
          <p:cNvSpPr>
            <a:spLocks noGrp="1"/>
          </p:cNvSpPr>
          <p:nvPr>
            <p:ph type="title"/>
          </p:nvPr>
        </p:nvSpPr>
        <p:spPr>
          <a:xfrm>
            <a:off x="1136428" y="627564"/>
            <a:ext cx="7474172" cy="1325563"/>
          </a:xfrm>
        </p:spPr>
        <p:txBody>
          <a:bodyPr>
            <a:normAutofit/>
          </a:bodyPr>
          <a:lstStyle/>
          <a:p>
            <a:r>
              <a:rPr lang="en-GB"/>
              <a:t>Staff application- technical details</a:t>
            </a:r>
            <a:endParaRPr lang="en-GB" dirty="0"/>
          </a:p>
        </p:txBody>
      </p:sp>
      <p:sp>
        <p:nvSpPr>
          <p:cNvPr id="3" name="Content Placeholder 2">
            <a:extLst>
              <a:ext uri="{FF2B5EF4-FFF2-40B4-BE49-F238E27FC236}">
                <a16:creationId xmlns:a16="http://schemas.microsoft.com/office/drawing/2014/main" id="{841DEDAD-30ED-4D82-BC9C-9FC58DBEEBC6}"/>
              </a:ext>
            </a:extLst>
          </p:cNvPr>
          <p:cNvSpPr>
            <a:spLocks noGrp="1"/>
          </p:cNvSpPr>
          <p:nvPr>
            <p:ph idx="1"/>
          </p:nvPr>
        </p:nvSpPr>
        <p:spPr>
          <a:xfrm>
            <a:off x="1136429" y="2278173"/>
            <a:ext cx="6467867" cy="3450613"/>
          </a:xfrm>
        </p:spPr>
        <p:txBody>
          <a:bodyPr anchor="ctr">
            <a:normAutofit/>
          </a:bodyPr>
          <a:lstStyle/>
          <a:p>
            <a:r>
              <a:rPr lang="en-GB" sz="2200"/>
              <a:t>Model-View-Controller based application</a:t>
            </a:r>
          </a:p>
          <a:p>
            <a:r>
              <a:rPr lang="en-GB" sz="2200"/>
              <a:t>Secure Login</a:t>
            </a:r>
          </a:p>
          <a:p>
            <a:r>
              <a:rPr lang="en-GB" sz="2200"/>
              <a:t>Multiple Threads for auto-updating</a:t>
            </a:r>
          </a:p>
          <a:p>
            <a:r>
              <a:rPr lang="en-GB" sz="2200"/>
              <a:t>Touch screen suitable layout</a:t>
            </a:r>
          </a:p>
          <a:p>
            <a:r>
              <a:rPr lang="en-GB" sz="2200"/>
              <a:t>Professional look and feel</a:t>
            </a:r>
          </a:p>
          <a:p>
            <a:r>
              <a:rPr lang="en-GB" sz="2200"/>
              <a:t>Unique login</a:t>
            </a:r>
          </a:p>
          <a:p>
            <a:r>
              <a:rPr lang="en-GB" sz="2200"/>
              <a:t>Logout </a:t>
            </a:r>
          </a:p>
          <a:p>
            <a:r>
              <a:rPr lang="en-GB" sz="2200"/>
              <a:t>Junit testing </a:t>
            </a:r>
          </a:p>
        </p:txBody>
      </p:sp>
      <p:sp>
        <p:nvSpPr>
          <p:cNvPr id="13"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aptopSecure">
            <a:extLst>
              <a:ext uri="{FF2B5EF4-FFF2-40B4-BE49-F238E27FC236}">
                <a16:creationId xmlns:a16="http://schemas.microsoft.com/office/drawing/2014/main" id="{AA4B62AB-DEDE-4E8D-A307-41E0C5A1B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111229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19B805-7EE8-42E0-A794-34C3332BE173}"/>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Logging In and General Design</a:t>
            </a:r>
          </a:p>
        </p:txBody>
      </p:sp>
      <p:sp>
        <p:nvSpPr>
          <p:cNvPr id="3" name="Content Placeholder 2">
            <a:extLst>
              <a:ext uri="{FF2B5EF4-FFF2-40B4-BE49-F238E27FC236}">
                <a16:creationId xmlns:a16="http://schemas.microsoft.com/office/drawing/2014/main" id="{F53FDE0C-D214-40B1-8716-F8130BAAA5F3}"/>
              </a:ext>
            </a:extLst>
          </p:cNvPr>
          <p:cNvSpPr>
            <a:spLocks noGrp="1"/>
          </p:cNvSpPr>
          <p:nvPr>
            <p:ph idx="1"/>
          </p:nvPr>
        </p:nvSpPr>
        <p:spPr>
          <a:xfrm>
            <a:off x="643468" y="2638044"/>
            <a:ext cx="3363974" cy="3415622"/>
          </a:xfrm>
        </p:spPr>
        <p:txBody>
          <a:bodyPr>
            <a:normAutofit/>
          </a:bodyPr>
          <a:lstStyle/>
          <a:p>
            <a:r>
              <a:rPr lang="en-GB" sz="2000">
                <a:solidFill>
                  <a:schemeClr val="bg1"/>
                </a:solidFill>
              </a:rPr>
              <a:t>The email address is partially filled just for usability. </a:t>
            </a:r>
          </a:p>
          <a:p>
            <a:r>
              <a:rPr lang="en-GB" sz="2000">
                <a:solidFill>
                  <a:schemeClr val="bg1"/>
                </a:solidFill>
              </a:rPr>
              <a:t>The general design is in-keeping with the web.</a:t>
            </a:r>
          </a:p>
          <a:p>
            <a:r>
              <a:rPr lang="en-GB" sz="2000">
                <a:solidFill>
                  <a:schemeClr val="bg1"/>
                </a:solidFill>
              </a:rPr>
              <a:t>Large and clear buttons and fonts are used.</a:t>
            </a:r>
          </a:p>
        </p:txBody>
      </p:sp>
      <p:pic>
        <p:nvPicPr>
          <p:cNvPr id="5" name="Picture 4">
            <a:extLst>
              <a:ext uri="{FF2B5EF4-FFF2-40B4-BE49-F238E27FC236}">
                <a16:creationId xmlns:a16="http://schemas.microsoft.com/office/drawing/2014/main" id="{3CA197CD-7C39-465A-BA40-F53C9734ADB4}"/>
              </a:ext>
            </a:extLst>
          </p:cNvPr>
          <p:cNvPicPr>
            <a:picLocks noChangeAspect="1"/>
          </p:cNvPicPr>
          <p:nvPr/>
        </p:nvPicPr>
        <p:blipFill>
          <a:blip r:embed="rId2"/>
          <a:stretch>
            <a:fillRect/>
          </a:stretch>
        </p:blipFill>
        <p:spPr>
          <a:xfrm>
            <a:off x="5297763" y="1543657"/>
            <a:ext cx="6250769" cy="3609818"/>
          </a:xfrm>
          <a:prstGeom prst="rect">
            <a:avLst/>
          </a:prstGeom>
        </p:spPr>
      </p:pic>
    </p:spTree>
    <p:extLst>
      <p:ext uri="{BB962C8B-B14F-4D97-AF65-F5344CB8AC3E}">
        <p14:creationId xmlns:p14="http://schemas.microsoft.com/office/powerpoint/2010/main" val="804063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53B14C92-24C9-4D82-AFB0-83DF2AF40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41" y="1731364"/>
            <a:ext cx="4105275" cy="1929479"/>
          </a:xfrm>
          <a:prstGeom prst="rect">
            <a:avLst/>
          </a:prstGeom>
        </p:spPr>
      </p:pic>
      <p:sp>
        <p:nvSpPr>
          <p:cNvPr id="3" name="Content Placeholder 2">
            <a:extLst>
              <a:ext uri="{FF2B5EF4-FFF2-40B4-BE49-F238E27FC236}">
                <a16:creationId xmlns:a16="http://schemas.microsoft.com/office/drawing/2014/main" id="{9A363750-C538-4629-B933-372CEB5769A2}"/>
              </a:ext>
            </a:extLst>
          </p:cNvPr>
          <p:cNvSpPr>
            <a:spLocks noGrp="1"/>
          </p:cNvSpPr>
          <p:nvPr>
            <p:ph idx="1"/>
          </p:nvPr>
        </p:nvSpPr>
        <p:spPr>
          <a:xfrm>
            <a:off x="6388395" y="340616"/>
            <a:ext cx="5659911" cy="6176768"/>
          </a:xfrm>
        </p:spPr>
        <p:txBody>
          <a:bodyPr anchor="t">
            <a:normAutofit/>
          </a:bodyPr>
          <a:lstStyle/>
          <a:p>
            <a:endParaRPr lang="en-GB" sz="2400" dirty="0"/>
          </a:p>
          <a:p>
            <a:r>
              <a:rPr lang="en-GB" sz="2400" dirty="0" err="1"/>
              <a:t>ConnectedRail</a:t>
            </a:r>
            <a:r>
              <a:rPr lang="en-GB" sz="2400" dirty="0"/>
              <a:t> is an interconnected system for the use of trainlines around England (but at the moment local) for both the staff and passengers amongst train journeys. </a:t>
            </a:r>
          </a:p>
          <a:p>
            <a:r>
              <a:rPr lang="en-GB" sz="2400" dirty="0" err="1"/>
              <a:t>ConnectedRail</a:t>
            </a:r>
            <a:r>
              <a:rPr lang="en-GB" sz="2400" dirty="0"/>
              <a:t> Keeps a simplistic design desiring modals and popups over redirecting the user to separate pages, with a consistent design and theme in mind</a:t>
            </a:r>
          </a:p>
          <a:p>
            <a:r>
              <a:rPr lang="en-GB" sz="2400" dirty="0"/>
              <a:t>With a RESTful API </a:t>
            </a:r>
          </a:p>
          <a:p>
            <a:r>
              <a:rPr lang="en-GB" sz="2400" dirty="0"/>
              <a:t>Secure features to keep end user safe</a:t>
            </a:r>
          </a:p>
        </p:txBody>
      </p:sp>
    </p:spTree>
    <p:extLst>
      <p:ext uri="{BB962C8B-B14F-4D97-AF65-F5344CB8AC3E}">
        <p14:creationId xmlns:p14="http://schemas.microsoft.com/office/powerpoint/2010/main" val="4673827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F3CE36-5FF0-4A30-BDC8-E463B20EB8DD}"/>
              </a:ext>
            </a:extLst>
          </p:cNvPr>
          <p:cNvSpPr>
            <a:spLocks noGrp="1"/>
          </p:cNvSpPr>
          <p:nvPr>
            <p:ph type="title"/>
          </p:nvPr>
        </p:nvSpPr>
        <p:spPr>
          <a:xfrm>
            <a:off x="643467" y="643467"/>
            <a:ext cx="3363974" cy="1597315"/>
          </a:xfrm>
          <a:noFill/>
          <a:ln w="19050">
            <a:solidFill>
              <a:schemeClr val="bg1"/>
            </a:solidFill>
          </a:ln>
        </p:spPr>
        <p:txBody>
          <a:bodyPr vert="horz" wrap="square" lIns="91440" tIns="45720" rIns="91440" bIns="45720" rtlCol="0" anchor="ctr">
            <a:normAutofit/>
          </a:bodyPr>
          <a:lstStyle/>
          <a:p>
            <a:pPr algn="ctr"/>
            <a:r>
              <a:rPr lang="en-US" sz="2800" kern="1200">
                <a:solidFill>
                  <a:schemeClr val="bg1"/>
                </a:solidFill>
                <a:latin typeface="+mj-lt"/>
                <a:ea typeface="+mj-ea"/>
                <a:cs typeface="+mj-cs"/>
              </a:rPr>
              <a:t>Viewing Journeys</a:t>
            </a:r>
          </a:p>
        </p:txBody>
      </p:sp>
      <p:sp>
        <p:nvSpPr>
          <p:cNvPr id="5" name="TextBox 4">
            <a:extLst>
              <a:ext uri="{FF2B5EF4-FFF2-40B4-BE49-F238E27FC236}">
                <a16:creationId xmlns:a16="http://schemas.microsoft.com/office/drawing/2014/main" id="{D8F949E1-AD8E-4198-A924-8F55694A4666}"/>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solidFill>
              </a:rPr>
              <a:t>This is the default view for the journey table, from the side you can see that there are several combination boxes, which only show the available options, to sort the tables.</a:t>
            </a:r>
          </a:p>
        </p:txBody>
      </p:sp>
      <p:pic>
        <p:nvPicPr>
          <p:cNvPr id="4" name="Content Placeholder 3">
            <a:extLst>
              <a:ext uri="{FF2B5EF4-FFF2-40B4-BE49-F238E27FC236}">
                <a16:creationId xmlns:a16="http://schemas.microsoft.com/office/drawing/2014/main" id="{0769CFF2-641C-4653-9DEE-6034C86B782F}"/>
              </a:ext>
            </a:extLst>
          </p:cNvPr>
          <p:cNvPicPr>
            <a:picLocks noGrp="1" noChangeAspect="1"/>
          </p:cNvPicPr>
          <p:nvPr>
            <p:ph idx="1"/>
          </p:nvPr>
        </p:nvPicPr>
        <p:blipFill>
          <a:blip r:embed="rId2"/>
          <a:stretch>
            <a:fillRect/>
          </a:stretch>
        </p:blipFill>
        <p:spPr>
          <a:xfrm>
            <a:off x="5297763" y="1543657"/>
            <a:ext cx="6250769" cy="3609818"/>
          </a:xfrm>
          <a:prstGeom prst="rect">
            <a:avLst/>
          </a:prstGeom>
        </p:spPr>
      </p:pic>
    </p:spTree>
    <p:extLst>
      <p:ext uri="{BB962C8B-B14F-4D97-AF65-F5344CB8AC3E}">
        <p14:creationId xmlns:p14="http://schemas.microsoft.com/office/powerpoint/2010/main" val="3429121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066DE-660B-492A-9980-2BD6C523052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Additional Journey Details</a:t>
            </a:r>
          </a:p>
        </p:txBody>
      </p:sp>
      <p:sp>
        <p:nvSpPr>
          <p:cNvPr id="3" name="Content Placeholder 2">
            <a:extLst>
              <a:ext uri="{FF2B5EF4-FFF2-40B4-BE49-F238E27FC236}">
                <a16:creationId xmlns:a16="http://schemas.microsoft.com/office/drawing/2014/main" id="{CF2E2DD6-BDE2-4241-A06E-63134C9AA332}"/>
              </a:ext>
            </a:extLst>
          </p:cNvPr>
          <p:cNvSpPr>
            <a:spLocks noGrp="1"/>
          </p:cNvSpPr>
          <p:nvPr>
            <p:ph idx="1"/>
          </p:nvPr>
        </p:nvSpPr>
        <p:spPr>
          <a:xfrm>
            <a:off x="643468" y="2638044"/>
            <a:ext cx="3363974" cy="3415622"/>
          </a:xfrm>
        </p:spPr>
        <p:txBody>
          <a:bodyPr>
            <a:normAutofit/>
          </a:bodyPr>
          <a:lstStyle/>
          <a:p>
            <a:r>
              <a:rPr lang="en-GB" sz="2000">
                <a:solidFill>
                  <a:schemeClr val="bg1"/>
                </a:solidFill>
              </a:rPr>
              <a:t>This is the message box that appears when the user clicks a specific row. The row shown is for journey 22, you can see the seats that are booked on the journey with time and date with platform information.</a:t>
            </a:r>
          </a:p>
        </p:txBody>
      </p:sp>
      <p:pic>
        <p:nvPicPr>
          <p:cNvPr id="5" name="Picture 4">
            <a:extLst>
              <a:ext uri="{FF2B5EF4-FFF2-40B4-BE49-F238E27FC236}">
                <a16:creationId xmlns:a16="http://schemas.microsoft.com/office/drawing/2014/main" id="{E6A53B2A-79F9-4A79-B762-05A909F355C4}"/>
              </a:ext>
            </a:extLst>
          </p:cNvPr>
          <p:cNvPicPr>
            <a:picLocks noChangeAspect="1"/>
          </p:cNvPicPr>
          <p:nvPr/>
        </p:nvPicPr>
        <p:blipFill rotWithShape="1">
          <a:blip r:embed="rId2"/>
          <a:srcRect l="43052" r="14091" b="22651"/>
          <a:stretch/>
        </p:blipFill>
        <p:spPr>
          <a:xfrm>
            <a:off x="5297763" y="1529428"/>
            <a:ext cx="6250769" cy="3638276"/>
          </a:xfrm>
          <a:prstGeom prst="rect">
            <a:avLst/>
          </a:prstGeom>
        </p:spPr>
      </p:pic>
    </p:spTree>
    <p:extLst>
      <p:ext uri="{BB962C8B-B14F-4D97-AF65-F5344CB8AC3E}">
        <p14:creationId xmlns:p14="http://schemas.microsoft.com/office/powerpoint/2010/main" val="358860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Freeform 21">
            <a:extLst>
              <a:ext uri="{FF2B5EF4-FFF2-40B4-BE49-F238E27FC236}">
                <a16:creationId xmlns:a16="http://schemas.microsoft.com/office/drawing/2014/main" id="{FEB0B922-A6AE-4089-8B21-F3E1A7709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37586" cy="6858000"/>
          </a:xfrm>
          <a:custGeom>
            <a:avLst/>
            <a:gdLst>
              <a:gd name="connsiteX0" fmla="*/ 0 w 10237586"/>
              <a:gd name="connsiteY0" fmla="*/ 0 h 6858000"/>
              <a:gd name="connsiteX1" fmla="*/ 7061432 w 10237586"/>
              <a:gd name="connsiteY1" fmla="*/ 0 h 6858000"/>
              <a:gd name="connsiteX2" fmla="*/ 10237586 w 10237586"/>
              <a:gd name="connsiteY2" fmla="*/ 6858000 h 6858000"/>
              <a:gd name="connsiteX3" fmla="*/ 0 w 102375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237586" h="6858000">
                <a:moveTo>
                  <a:pt x="0" y="0"/>
                </a:moveTo>
                <a:lnTo>
                  <a:pt x="7061432" y="0"/>
                </a:lnTo>
                <a:lnTo>
                  <a:pt x="10237586" y="6858000"/>
                </a:lnTo>
                <a:lnTo>
                  <a:pt x="0" y="6858000"/>
                </a:lnTo>
                <a:close/>
              </a:path>
            </a:pathLst>
          </a:custGeom>
          <a:solidFill>
            <a:srgbClr val="00000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20">
            <a:extLst>
              <a:ext uri="{FF2B5EF4-FFF2-40B4-BE49-F238E27FC236}">
                <a16:creationId xmlns:a16="http://schemas.microsoft.com/office/drawing/2014/main" id="{C5EB7378-ADA3-4D6E-8E3A-09FAD1478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59DFF1-C054-4660-A438-B2DD26C7A549}"/>
              </a:ext>
            </a:extLst>
          </p:cNvPr>
          <p:cNvSpPr>
            <a:spLocks noGrp="1"/>
          </p:cNvSpPr>
          <p:nvPr>
            <p:ph type="title"/>
          </p:nvPr>
        </p:nvSpPr>
        <p:spPr>
          <a:xfrm>
            <a:off x="838200" y="365125"/>
            <a:ext cx="10515600" cy="1325563"/>
          </a:xfrm>
        </p:spPr>
        <p:txBody>
          <a:bodyPr>
            <a:normAutofit/>
          </a:bodyPr>
          <a:lstStyle/>
          <a:p>
            <a:r>
              <a:rPr lang="en-GB">
                <a:solidFill>
                  <a:srgbClr val="FFFFFF"/>
                </a:solidFill>
              </a:rPr>
              <a:t>Sorting table</a:t>
            </a:r>
          </a:p>
        </p:txBody>
      </p:sp>
      <p:sp>
        <p:nvSpPr>
          <p:cNvPr id="3" name="Content Placeholder 2">
            <a:extLst>
              <a:ext uri="{FF2B5EF4-FFF2-40B4-BE49-F238E27FC236}">
                <a16:creationId xmlns:a16="http://schemas.microsoft.com/office/drawing/2014/main" id="{5DFAB25D-32D4-4572-98DE-944288045540}"/>
              </a:ext>
            </a:extLst>
          </p:cNvPr>
          <p:cNvSpPr>
            <a:spLocks noGrp="1"/>
          </p:cNvSpPr>
          <p:nvPr>
            <p:ph idx="1"/>
          </p:nvPr>
        </p:nvSpPr>
        <p:spPr>
          <a:xfrm>
            <a:off x="838200" y="2021249"/>
            <a:ext cx="5707565" cy="4155713"/>
          </a:xfrm>
        </p:spPr>
        <p:txBody>
          <a:bodyPr>
            <a:normAutofit/>
          </a:bodyPr>
          <a:lstStyle/>
          <a:p>
            <a:r>
              <a:rPr lang="en-GB" sz="2000">
                <a:solidFill>
                  <a:srgbClr val="FFFFFF"/>
                </a:solidFill>
              </a:rPr>
              <a:t>As shown, the combination boxes can be used in unison to find a specific journey is the user is unsure of the journey ID.</a:t>
            </a:r>
          </a:p>
        </p:txBody>
      </p:sp>
      <p:pic>
        <p:nvPicPr>
          <p:cNvPr id="5" name="Picture 4">
            <a:extLst>
              <a:ext uri="{FF2B5EF4-FFF2-40B4-BE49-F238E27FC236}">
                <a16:creationId xmlns:a16="http://schemas.microsoft.com/office/drawing/2014/main" id="{28FAAD2E-13F8-45C2-8B55-54041B604B74}"/>
              </a:ext>
            </a:extLst>
          </p:cNvPr>
          <p:cNvPicPr>
            <a:picLocks noChangeAspect="1"/>
          </p:cNvPicPr>
          <p:nvPr/>
        </p:nvPicPr>
        <p:blipFill>
          <a:blip r:embed="rId2"/>
          <a:stretch>
            <a:fillRect/>
          </a:stretch>
        </p:blipFill>
        <p:spPr>
          <a:xfrm>
            <a:off x="6642554" y="289308"/>
            <a:ext cx="5183133" cy="2993260"/>
          </a:xfrm>
          <a:prstGeom prst="rect">
            <a:avLst/>
          </a:prstGeom>
        </p:spPr>
      </p:pic>
      <p:pic>
        <p:nvPicPr>
          <p:cNvPr id="4" name="Picture 3">
            <a:extLst>
              <a:ext uri="{FF2B5EF4-FFF2-40B4-BE49-F238E27FC236}">
                <a16:creationId xmlns:a16="http://schemas.microsoft.com/office/drawing/2014/main" id="{26CE0346-F6B6-4579-8E6E-19B540E4C5D5}"/>
              </a:ext>
            </a:extLst>
          </p:cNvPr>
          <p:cNvPicPr>
            <a:picLocks noChangeAspect="1"/>
          </p:cNvPicPr>
          <p:nvPr/>
        </p:nvPicPr>
        <p:blipFill>
          <a:blip r:embed="rId3"/>
          <a:stretch>
            <a:fillRect/>
          </a:stretch>
        </p:blipFill>
        <p:spPr>
          <a:xfrm>
            <a:off x="6642554" y="3670682"/>
            <a:ext cx="5183133" cy="2993260"/>
          </a:xfrm>
          <a:prstGeom prst="rect">
            <a:avLst/>
          </a:prstGeom>
        </p:spPr>
      </p:pic>
    </p:spTree>
    <p:extLst>
      <p:ext uri="{BB962C8B-B14F-4D97-AF65-F5344CB8AC3E}">
        <p14:creationId xmlns:p14="http://schemas.microsoft.com/office/powerpoint/2010/main" val="297452674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D52F1-0EB4-45A2-9792-C7D7E358967F}"/>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Viewing shifts</a:t>
            </a:r>
          </a:p>
        </p:txBody>
      </p:sp>
      <p:sp>
        <p:nvSpPr>
          <p:cNvPr id="3" name="Content Placeholder 2">
            <a:extLst>
              <a:ext uri="{FF2B5EF4-FFF2-40B4-BE49-F238E27FC236}">
                <a16:creationId xmlns:a16="http://schemas.microsoft.com/office/drawing/2014/main" id="{77E58884-900F-4DE7-807F-6B6A15ACDC81}"/>
              </a:ext>
            </a:extLst>
          </p:cNvPr>
          <p:cNvSpPr>
            <a:spLocks noGrp="1"/>
          </p:cNvSpPr>
          <p:nvPr>
            <p:ph idx="1"/>
          </p:nvPr>
        </p:nvSpPr>
        <p:spPr>
          <a:xfrm>
            <a:off x="643468" y="2638044"/>
            <a:ext cx="3363974" cy="3415622"/>
          </a:xfrm>
        </p:spPr>
        <p:txBody>
          <a:bodyPr>
            <a:normAutofit/>
          </a:bodyPr>
          <a:lstStyle/>
          <a:p>
            <a:r>
              <a:rPr lang="en-GB" sz="2000">
                <a:solidFill>
                  <a:schemeClr val="bg1"/>
                </a:solidFill>
              </a:rPr>
              <a:t>This is the shifts table, this table shows the information about what journey the logged in staff member is assigned to.</a:t>
            </a:r>
          </a:p>
        </p:txBody>
      </p:sp>
      <p:pic>
        <p:nvPicPr>
          <p:cNvPr id="4" name="Picture 3">
            <a:extLst>
              <a:ext uri="{FF2B5EF4-FFF2-40B4-BE49-F238E27FC236}">
                <a16:creationId xmlns:a16="http://schemas.microsoft.com/office/drawing/2014/main" id="{9EF4E1C9-C7C7-4201-9B16-D447EF189F4F}"/>
              </a:ext>
            </a:extLst>
          </p:cNvPr>
          <p:cNvPicPr>
            <a:picLocks noChangeAspect="1"/>
          </p:cNvPicPr>
          <p:nvPr/>
        </p:nvPicPr>
        <p:blipFill>
          <a:blip r:embed="rId2"/>
          <a:stretch>
            <a:fillRect/>
          </a:stretch>
        </p:blipFill>
        <p:spPr>
          <a:xfrm>
            <a:off x="5297763" y="1543657"/>
            <a:ext cx="6250769" cy="3609818"/>
          </a:xfrm>
          <a:prstGeom prst="rect">
            <a:avLst/>
          </a:prstGeom>
        </p:spPr>
      </p:pic>
    </p:spTree>
    <p:extLst>
      <p:ext uri="{BB962C8B-B14F-4D97-AF65-F5344CB8AC3E}">
        <p14:creationId xmlns:p14="http://schemas.microsoft.com/office/powerpoint/2010/main" val="1228863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DD0CF-CFD6-490A-8FDE-FDD0D5602D8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Sorting the table</a:t>
            </a:r>
          </a:p>
        </p:txBody>
      </p:sp>
      <p:sp>
        <p:nvSpPr>
          <p:cNvPr id="3" name="Content Placeholder 2">
            <a:extLst>
              <a:ext uri="{FF2B5EF4-FFF2-40B4-BE49-F238E27FC236}">
                <a16:creationId xmlns:a16="http://schemas.microsoft.com/office/drawing/2014/main" id="{55B3794E-F9F2-47D9-BCBB-D18482048B1D}"/>
              </a:ext>
            </a:extLst>
          </p:cNvPr>
          <p:cNvSpPr>
            <a:spLocks noGrp="1"/>
          </p:cNvSpPr>
          <p:nvPr>
            <p:ph idx="1"/>
          </p:nvPr>
        </p:nvSpPr>
        <p:spPr>
          <a:xfrm>
            <a:off x="643468" y="2638044"/>
            <a:ext cx="3363974" cy="3415622"/>
          </a:xfrm>
        </p:spPr>
        <p:txBody>
          <a:bodyPr>
            <a:normAutofit/>
          </a:bodyPr>
          <a:lstStyle/>
          <a:p>
            <a:r>
              <a:rPr lang="en-GB" sz="2000">
                <a:solidFill>
                  <a:schemeClr val="bg1"/>
                </a:solidFill>
              </a:rPr>
              <a:t>The drop down menu allows the staff member to view only specific shifts.</a:t>
            </a:r>
          </a:p>
          <a:p>
            <a:r>
              <a:rPr lang="en-GB" sz="2000">
                <a:solidFill>
                  <a:schemeClr val="bg1"/>
                </a:solidFill>
              </a:rPr>
              <a:t>The times in the drop down are the departure date/time, e.g. the start time of the shift/trip.</a:t>
            </a:r>
          </a:p>
        </p:txBody>
      </p:sp>
      <p:pic>
        <p:nvPicPr>
          <p:cNvPr id="4" name="Picture 3">
            <a:extLst>
              <a:ext uri="{FF2B5EF4-FFF2-40B4-BE49-F238E27FC236}">
                <a16:creationId xmlns:a16="http://schemas.microsoft.com/office/drawing/2014/main" id="{00E07D3F-D1F7-405C-A416-4DEFF7BC76D8}"/>
              </a:ext>
            </a:extLst>
          </p:cNvPr>
          <p:cNvPicPr>
            <a:picLocks noChangeAspect="1"/>
          </p:cNvPicPr>
          <p:nvPr/>
        </p:nvPicPr>
        <p:blipFill>
          <a:blip r:embed="rId2"/>
          <a:stretch>
            <a:fillRect/>
          </a:stretch>
        </p:blipFill>
        <p:spPr>
          <a:xfrm>
            <a:off x="5297763" y="1543657"/>
            <a:ext cx="6250769" cy="3609818"/>
          </a:xfrm>
          <a:prstGeom prst="rect">
            <a:avLst/>
          </a:prstGeom>
        </p:spPr>
      </p:pic>
    </p:spTree>
    <p:extLst>
      <p:ext uri="{BB962C8B-B14F-4D97-AF65-F5344CB8AC3E}">
        <p14:creationId xmlns:p14="http://schemas.microsoft.com/office/powerpoint/2010/main" val="1165070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28385C-3B22-4472-B432-47165E0EE7D6}"/>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Overview Page</a:t>
            </a:r>
          </a:p>
        </p:txBody>
      </p:sp>
      <p:sp>
        <p:nvSpPr>
          <p:cNvPr id="3" name="Content Placeholder 2">
            <a:extLst>
              <a:ext uri="{FF2B5EF4-FFF2-40B4-BE49-F238E27FC236}">
                <a16:creationId xmlns:a16="http://schemas.microsoft.com/office/drawing/2014/main" id="{CD1C55AE-C9EE-45CC-B349-0E0A10A4DBE4}"/>
              </a:ext>
            </a:extLst>
          </p:cNvPr>
          <p:cNvSpPr>
            <a:spLocks noGrp="1"/>
          </p:cNvSpPr>
          <p:nvPr>
            <p:ph idx="1"/>
          </p:nvPr>
        </p:nvSpPr>
        <p:spPr>
          <a:xfrm>
            <a:off x="643468" y="2638044"/>
            <a:ext cx="3363974" cy="3415622"/>
          </a:xfrm>
        </p:spPr>
        <p:txBody>
          <a:bodyPr>
            <a:normAutofit/>
          </a:bodyPr>
          <a:lstStyle/>
          <a:p>
            <a:r>
              <a:rPr lang="en-GB" sz="2000">
                <a:solidFill>
                  <a:schemeClr val="bg1"/>
                </a:solidFill>
              </a:rPr>
              <a:t>During development, it was decided to have an overview page to allow the user to edit their profile. </a:t>
            </a:r>
          </a:p>
          <a:p>
            <a:r>
              <a:rPr lang="en-GB" sz="2000">
                <a:solidFill>
                  <a:schemeClr val="bg1"/>
                </a:solidFill>
              </a:rPr>
              <a:t>Two mini versions of the tables are shown for a ‘quick view’ of the shifts and journeys.</a:t>
            </a:r>
          </a:p>
        </p:txBody>
      </p:sp>
      <p:pic>
        <p:nvPicPr>
          <p:cNvPr id="4" name="Picture 3">
            <a:extLst>
              <a:ext uri="{FF2B5EF4-FFF2-40B4-BE49-F238E27FC236}">
                <a16:creationId xmlns:a16="http://schemas.microsoft.com/office/drawing/2014/main" id="{D98A6BB7-3691-4C4D-996A-2D47FB6772BD}"/>
              </a:ext>
            </a:extLst>
          </p:cNvPr>
          <p:cNvPicPr>
            <a:picLocks noChangeAspect="1"/>
          </p:cNvPicPr>
          <p:nvPr/>
        </p:nvPicPr>
        <p:blipFill>
          <a:blip r:embed="rId2"/>
          <a:stretch>
            <a:fillRect/>
          </a:stretch>
        </p:blipFill>
        <p:spPr>
          <a:xfrm>
            <a:off x="5297763" y="1543657"/>
            <a:ext cx="6250769" cy="3609819"/>
          </a:xfrm>
          <a:prstGeom prst="rect">
            <a:avLst/>
          </a:prstGeom>
        </p:spPr>
      </p:pic>
    </p:spTree>
    <p:extLst>
      <p:ext uri="{BB962C8B-B14F-4D97-AF65-F5344CB8AC3E}">
        <p14:creationId xmlns:p14="http://schemas.microsoft.com/office/powerpoint/2010/main" val="1732315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017CD-33E5-484E-A4FD-A882491A57CA}"/>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Changing Password</a:t>
            </a:r>
          </a:p>
        </p:txBody>
      </p:sp>
      <p:sp>
        <p:nvSpPr>
          <p:cNvPr id="3" name="Content Placeholder 2">
            <a:extLst>
              <a:ext uri="{FF2B5EF4-FFF2-40B4-BE49-F238E27FC236}">
                <a16:creationId xmlns:a16="http://schemas.microsoft.com/office/drawing/2014/main" id="{3CF42D69-6145-4B78-AA1F-D7B67F1A5902}"/>
              </a:ext>
            </a:extLst>
          </p:cNvPr>
          <p:cNvSpPr>
            <a:spLocks noGrp="1"/>
          </p:cNvSpPr>
          <p:nvPr>
            <p:ph idx="1"/>
          </p:nvPr>
        </p:nvSpPr>
        <p:spPr>
          <a:xfrm>
            <a:off x="643468" y="2638044"/>
            <a:ext cx="3363974" cy="3415622"/>
          </a:xfrm>
        </p:spPr>
        <p:txBody>
          <a:bodyPr>
            <a:normAutofit/>
          </a:bodyPr>
          <a:lstStyle/>
          <a:p>
            <a:r>
              <a:rPr lang="en-GB" sz="2000">
                <a:solidFill>
                  <a:schemeClr val="bg1"/>
                </a:solidFill>
              </a:rPr>
              <a:t>This page also allows the user to change their password, we felt as a team that this should be the only detail they should be able to change. </a:t>
            </a:r>
          </a:p>
          <a:p>
            <a:r>
              <a:rPr lang="en-GB" sz="2000">
                <a:solidFill>
                  <a:schemeClr val="bg1"/>
                </a:solidFill>
              </a:rPr>
              <a:t>You are given the shown dialog after clicking update password.</a:t>
            </a:r>
          </a:p>
        </p:txBody>
      </p:sp>
      <p:pic>
        <p:nvPicPr>
          <p:cNvPr id="4" name="Picture 3">
            <a:extLst>
              <a:ext uri="{FF2B5EF4-FFF2-40B4-BE49-F238E27FC236}">
                <a16:creationId xmlns:a16="http://schemas.microsoft.com/office/drawing/2014/main" id="{07EBF7AA-EB89-423D-8AE3-7809C0BEFD1A}"/>
              </a:ext>
            </a:extLst>
          </p:cNvPr>
          <p:cNvPicPr>
            <a:picLocks noChangeAspect="1"/>
          </p:cNvPicPr>
          <p:nvPr/>
        </p:nvPicPr>
        <p:blipFill rotWithShape="1">
          <a:blip r:embed="rId2"/>
          <a:srcRect l="43149" r="14091" b="22803"/>
          <a:stretch/>
        </p:blipFill>
        <p:spPr>
          <a:xfrm>
            <a:off x="5297763" y="1528885"/>
            <a:ext cx="6250769" cy="3639363"/>
          </a:xfrm>
          <a:prstGeom prst="rect">
            <a:avLst/>
          </a:prstGeom>
        </p:spPr>
      </p:pic>
    </p:spTree>
    <p:extLst>
      <p:ext uri="{BB962C8B-B14F-4D97-AF65-F5344CB8AC3E}">
        <p14:creationId xmlns:p14="http://schemas.microsoft.com/office/powerpoint/2010/main" val="256132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F8513-F18D-487E-AFBD-B7957C6BC415}"/>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Feature in progress- profile picture</a:t>
            </a:r>
          </a:p>
        </p:txBody>
      </p:sp>
      <p:sp>
        <p:nvSpPr>
          <p:cNvPr id="3" name="Content Placeholder 2">
            <a:extLst>
              <a:ext uri="{FF2B5EF4-FFF2-40B4-BE49-F238E27FC236}">
                <a16:creationId xmlns:a16="http://schemas.microsoft.com/office/drawing/2014/main" id="{8BF1DB0C-E4E3-4E34-9354-B7E141C69434}"/>
              </a:ext>
            </a:extLst>
          </p:cNvPr>
          <p:cNvSpPr>
            <a:spLocks noGrp="1"/>
          </p:cNvSpPr>
          <p:nvPr>
            <p:ph idx="1"/>
          </p:nvPr>
        </p:nvSpPr>
        <p:spPr>
          <a:xfrm>
            <a:off x="643468" y="2638044"/>
            <a:ext cx="3363974" cy="3415622"/>
          </a:xfrm>
        </p:spPr>
        <p:txBody>
          <a:bodyPr>
            <a:normAutofit/>
          </a:bodyPr>
          <a:lstStyle/>
          <a:p>
            <a:r>
              <a:rPr lang="en-GB" sz="1700">
                <a:solidFill>
                  <a:schemeClr val="bg1"/>
                </a:solidFill>
              </a:rPr>
              <a:t>The ability to change your profile picture had to be changed due to development reasons, API issues.</a:t>
            </a:r>
          </a:p>
          <a:p>
            <a:r>
              <a:rPr lang="en-GB" sz="1700">
                <a:solidFill>
                  <a:schemeClr val="bg1"/>
                </a:solidFill>
              </a:rPr>
              <a:t>The program currently will only show your new profile picture but not save it.</a:t>
            </a:r>
          </a:p>
          <a:p>
            <a:r>
              <a:rPr lang="en-GB" sz="1700">
                <a:solidFill>
                  <a:schemeClr val="bg1"/>
                </a:solidFill>
              </a:rPr>
              <a:t> However there is commented code in the program to convert the image into a BASE64 string and then compress it.</a:t>
            </a:r>
          </a:p>
        </p:txBody>
      </p:sp>
      <p:pic>
        <p:nvPicPr>
          <p:cNvPr id="4" name="Picture 3">
            <a:extLst>
              <a:ext uri="{FF2B5EF4-FFF2-40B4-BE49-F238E27FC236}">
                <a16:creationId xmlns:a16="http://schemas.microsoft.com/office/drawing/2014/main" id="{AA4C4192-71C6-42D7-B169-3A4DBBFC7011}"/>
              </a:ext>
            </a:extLst>
          </p:cNvPr>
          <p:cNvPicPr>
            <a:picLocks noChangeAspect="1"/>
          </p:cNvPicPr>
          <p:nvPr/>
        </p:nvPicPr>
        <p:blipFill rotWithShape="1">
          <a:blip r:embed="rId2"/>
          <a:srcRect l="43052" r="13994" b="22803"/>
          <a:stretch/>
        </p:blipFill>
        <p:spPr>
          <a:xfrm>
            <a:off x="5297763" y="1537104"/>
            <a:ext cx="6250769" cy="3622925"/>
          </a:xfrm>
          <a:prstGeom prst="rect">
            <a:avLst/>
          </a:prstGeom>
        </p:spPr>
      </p:pic>
    </p:spTree>
    <p:extLst>
      <p:ext uri="{BB962C8B-B14F-4D97-AF65-F5344CB8AC3E}">
        <p14:creationId xmlns:p14="http://schemas.microsoft.com/office/powerpoint/2010/main" val="1664801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1D5BF5-A61B-4903-BA0E-F8D893DF59E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Default Password Change</a:t>
            </a:r>
          </a:p>
        </p:txBody>
      </p:sp>
      <p:sp>
        <p:nvSpPr>
          <p:cNvPr id="3" name="Content Placeholder 2">
            <a:extLst>
              <a:ext uri="{FF2B5EF4-FFF2-40B4-BE49-F238E27FC236}">
                <a16:creationId xmlns:a16="http://schemas.microsoft.com/office/drawing/2014/main" id="{0FC3F058-A7C4-4DA3-A94E-4FBB91CAC5D0}"/>
              </a:ext>
            </a:extLst>
          </p:cNvPr>
          <p:cNvSpPr>
            <a:spLocks noGrp="1"/>
          </p:cNvSpPr>
          <p:nvPr>
            <p:ph idx="1"/>
          </p:nvPr>
        </p:nvSpPr>
        <p:spPr>
          <a:xfrm>
            <a:off x="643468" y="2638044"/>
            <a:ext cx="3363974" cy="3415622"/>
          </a:xfrm>
        </p:spPr>
        <p:txBody>
          <a:bodyPr>
            <a:normAutofit/>
          </a:bodyPr>
          <a:lstStyle/>
          <a:p>
            <a:r>
              <a:rPr lang="en-GB" sz="2000">
                <a:solidFill>
                  <a:schemeClr val="bg1"/>
                </a:solidFill>
              </a:rPr>
              <a:t>When the admin creates a staff account, the account is given the default password of ‘password’.</a:t>
            </a:r>
          </a:p>
          <a:p>
            <a:r>
              <a:rPr lang="en-GB" sz="2000">
                <a:solidFill>
                  <a:schemeClr val="bg1"/>
                </a:solidFill>
              </a:rPr>
              <a:t> For security reasons we decided to have a prompt  to tell the user to change the password. </a:t>
            </a:r>
          </a:p>
          <a:p>
            <a:r>
              <a:rPr lang="en-GB" sz="2000">
                <a:solidFill>
                  <a:schemeClr val="bg1"/>
                </a:solidFill>
              </a:rPr>
              <a:t>This appears after logging in immediately.</a:t>
            </a:r>
          </a:p>
        </p:txBody>
      </p:sp>
      <p:pic>
        <p:nvPicPr>
          <p:cNvPr id="4" name="Picture 3">
            <a:extLst>
              <a:ext uri="{FF2B5EF4-FFF2-40B4-BE49-F238E27FC236}">
                <a16:creationId xmlns:a16="http://schemas.microsoft.com/office/drawing/2014/main" id="{EB34C931-36E8-404B-A233-9615EE4EBB4D}"/>
              </a:ext>
            </a:extLst>
          </p:cNvPr>
          <p:cNvPicPr>
            <a:picLocks noChangeAspect="1"/>
          </p:cNvPicPr>
          <p:nvPr/>
        </p:nvPicPr>
        <p:blipFill rotWithShape="1">
          <a:blip r:embed="rId2"/>
          <a:srcRect l="43003" r="14042" b="22955"/>
          <a:stretch/>
        </p:blipFill>
        <p:spPr>
          <a:xfrm>
            <a:off x="5297763" y="1540713"/>
            <a:ext cx="6250769" cy="3615707"/>
          </a:xfrm>
          <a:prstGeom prst="rect">
            <a:avLst/>
          </a:prstGeom>
        </p:spPr>
      </p:pic>
    </p:spTree>
    <p:extLst>
      <p:ext uri="{BB962C8B-B14F-4D97-AF65-F5344CB8AC3E}">
        <p14:creationId xmlns:p14="http://schemas.microsoft.com/office/powerpoint/2010/main" val="1276016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11">
            <a:extLst>
              <a:ext uri="{FF2B5EF4-FFF2-40B4-BE49-F238E27FC236}">
                <a16:creationId xmlns:a16="http://schemas.microsoft.com/office/drawing/2014/main" id="{4ABC40FA-800F-4293-895B-A9EA53C5A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37">
            <a:extLst>
              <a:ext uri="{FF2B5EF4-FFF2-40B4-BE49-F238E27FC236}">
                <a16:creationId xmlns:a16="http://schemas.microsoft.com/office/drawing/2014/main" id="{DF8AD2C4-07C0-4616-930B-F708944BD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2AD93B-7143-484D-946A-702B37CC79DC}"/>
              </a:ext>
            </a:extLst>
          </p:cNvPr>
          <p:cNvSpPr>
            <a:spLocks noGrp="1"/>
          </p:cNvSpPr>
          <p:nvPr>
            <p:ph type="title"/>
          </p:nvPr>
        </p:nvSpPr>
        <p:spPr>
          <a:xfrm>
            <a:off x="838200" y="365125"/>
            <a:ext cx="10515600" cy="1325563"/>
          </a:xfrm>
        </p:spPr>
        <p:txBody>
          <a:bodyPr>
            <a:normAutofit/>
          </a:bodyPr>
          <a:lstStyle/>
          <a:p>
            <a:r>
              <a:rPr lang="en-GB" dirty="0"/>
              <a:t>Technical Details</a:t>
            </a:r>
          </a:p>
        </p:txBody>
      </p:sp>
      <p:sp>
        <p:nvSpPr>
          <p:cNvPr id="3" name="Content Placeholder 2">
            <a:extLst>
              <a:ext uri="{FF2B5EF4-FFF2-40B4-BE49-F238E27FC236}">
                <a16:creationId xmlns:a16="http://schemas.microsoft.com/office/drawing/2014/main" id="{FED56605-2A2F-4BC9-B6A2-5C32F2554070}"/>
              </a:ext>
            </a:extLst>
          </p:cNvPr>
          <p:cNvSpPr>
            <a:spLocks noGrp="1"/>
          </p:cNvSpPr>
          <p:nvPr>
            <p:ph idx="1"/>
          </p:nvPr>
        </p:nvSpPr>
        <p:spPr>
          <a:xfrm>
            <a:off x="838200" y="2015406"/>
            <a:ext cx="5097779" cy="3825836"/>
          </a:xfrm>
        </p:spPr>
        <p:txBody>
          <a:bodyPr anchor="t">
            <a:normAutofit/>
          </a:bodyPr>
          <a:lstStyle/>
          <a:p>
            <a:r>
              <a:rPr lang="en-GB" sz="1700">
                <a:solidFill>
                  <a:srgbClr val="FFFFFF"/>
                </a:solidFill>
              </a:rPr>
              <a:t>The application is developed with the MVC style.</a:t>
            </a:r>
          </a:p>
          <a:p>
            <a:r>
              <a:rPr lang="en-GB" sz="1700">
                <a:solidFill>
                  <a:srgbClr val="FFFFFF"/>
                </a:solidFill>
              </a:rPr>
              <a:t> This means that the view, logic and data is broken into different areas and also allows the models to be used independently. </a:t>
            </a:r>
          </a:p>
          <a:p>
            <a:r>
              <a:rPr lang="en-GB" sz="1700">
                <a:solidFill>
                  <a:srgbClr val="FFFFFF"/>
                </a:solidFill>
              </a:rPr>
              <a:t>This was an effective route, as it allowed the overview page to directly call the two table models instead of rerunning the same code in a separate model.</a:t>
            </a:r>
          </a:p>
          <a:p>
            <a:r>
              <a:rPr lang="en-GB" sz="1700">
                <a:solidFill>
                  <a:srgbClr val="FFFFFF"/>
                </a:solidFill>
              </a:rPr>
              <a:t>Threading within the models constantly checks to see if there as been an update to the database, and pushes the update within seconds to all relevant tables.</a:t>
            </a:r>
          </a:p>
        </p:txBody>
      </p:sp>
      <p:pic>
        <p:nvPicPr>
          <p:cNvPr id="4" name="Picture 3">
            <a:extLst>
              <a:ext uri="{FF2B5EF4-FFF2-40B4-BE49-F238E27FC236}">
                <a16:creationId xmlns:a16="http://schemas.microsoft.com/office/drawing/2014/main" id="{01100A41-17A4-49FB-9B1B-13060200A848}"/>
              </a:ext>
            </a:extLst>
          </p:cNvPr>
          <p:cNvPicPr>
            <a:picLocks noChangeAspect="1"/>
          </p:cNvPicPr>
          <p:nvPr/>
        </p:nvPicPr>
        <p:blipFill rotWithShape="1">
          <a:blip r:embed="rId2"/>
          <a:srcRect l="42857" r="50373" b="48936"/>
          <a:stretch/>
        </p:blipFill>
        <p:spPr>
          <a:xfrm>
            <a:off x="10381916" y="76118"/>
            <a:ext cx="1442310" cy="350844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5" name="Picture 4">
            <a:extLst>
              <a:ext uri="{FF2B5EF4-FFF2-40B4-BE49-F238E27FC236}">
                <a16:creationId xmlns:a16="http://schemas.microsoft.com/office/drawing/2014/main" id="{AD364705-0564-4357-8282-759EEF5E332C}"/>
              </a:ext>
            </a:extLst>
          </p:cNvPr>
          <p:cNvPicPr>
            <a:picLocks noChangeAspect="1"/>
          </p:cNvPicPr>
          <p:nvPr/>
        </p:nvPicPr>
        <p:blipFill rotWithShape="1">
          <a:blip r:embed="rId3"/>
          <a:srcRect l="15877" t="9258" r="46136" b="32768"/>
          <a:stretch/>
        </p:blipFill>
        <p:spPr>
          <a:xfrm>
            <a:off x="8174027" y="3674132"/>
            <a:ext cx="3650199" cy="3049995"/>
          </a:xfrm>
          <a:prstGeom prst="rect">
            <a:avLst/>
          </a:prstGeom>
        </p:spPr>
      </p:pic>
      <p:pic>
        <p:nvPicPr>
          <p:cNvPr id="6" name="Picture 5">
            <a:extLst>
              <a:ext uri="{FF2B5EF4-FFF2-40B4-BE49-F238E27FC236}">
                <a16:creationId xmlns:a16="http://schemas.microsoft.com/office/drawing/2014/main" id="{152C7C07-50B4-48A6-BA02-15B9A4B71E8C}"/>
              </a:ext>
            </a:extLst>
          </p:cNvPr>
          <p:cNvPicPr>
            <a:picLocks noChangeAspect="1"/>
          </p:cNvPicPr>
          <p:nvPr/>
        </p:nvPicPr>
        <p:blipFill rotWithShape="1">
          <a:blip r:embed="rId4"/>
          <a:srcRect l="15487" t="26445" r="47452" b="36954"/>
          <a:stretch/>
        </p:blipFill>
        <p:spPr>
          <a:xfrm>
            <a:off x="6370323" y="1556646"/>
            <a:ext cx="3776651" cy="2042051"/>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2273447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lose up of a logo&#10;&#10;Description automatically generated">
            <a:extLst>
              <a:ext uri="{FF2B5EF4-FFF2-40B4-BE49-F238E27FC236}">
                <a16:creationId xmlns:a16="http://schemas.microsoft.com/office/drawing/2014/main" id="{24CDBEE4-73DA-4045-96D8-2887D107F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41" y="1731364"/>
            <a:ext cx="4105275" cy="1929479"/>
          </a:xfrm>
          <a:prstGeom prst="rect">
            <a:avLst/>
          </a:prstGeom>
        </p:spPr>
      </p:pic>
      <p:sp>
        <p:nvSpPr>
          <p:cNvPr id="5" name="Content Placeholder 4">
            <a:extLst>
              <a:ext uri="{FF2B5EF4-FFF2-40B4-BE49-F238E27FC236}">
                <a16:creationId xmlns:a16="http://schemas.microsoft.com/office/drawing/2014/main" id="{D4C5C925-2B1C-41DF-9F83-010168FA6703}"/>
              </a:ext>
            </a:extLst>
          </p:cNvPr>
          <p:cNvSpPr>
            <a:spLocks noGrp="1"/>
          </p:cNvSpPr>
          <p:nvPr>
            <p:ph idx="1"/>
          </p:nvPr>
        </p:nvSpPr>
        <p:spPr>
          <a:xfrm>
            <a:off x="6388395" y="247315"/>
            <a:ext cx="5439364" cy="6296359"/>
          </a:xfrm>
          <a:prstGeom prst="rect">
            <a:avLst/>
          </a:prstGeom>
        </p:spPr>
        <p:txBody>
          <a:bodyPr anchor="t">
            <a:normAutofit/>
          </a:bodyPr>
          <a:lstStyle/>
          <a:p>
            <a:r>
              <a:rPr lang="en-GB" sz="2400" dirty="0"/>
              <a:t>Consists of a Java Application for the staff so they can know which shifts they are working and information around it, such as what location they are starting in, which has larger buttons with bold text for touch screen users in mind </a:t>
            </a:r>
          </a:p>
          <a:p>
            <a:r>
              <a:rPr lang="en-GB" sz="2400" dirty="0"/>
              <a:t>A PHP web application for the Administrator so they can maintain the information within the database for staff, trains, carriages and train journeys, with featured modal pop up design to keep user grounded.</a:t>
            </a:r>
          </a:p>
          <a:p>
            <a:r>
              <a:rPr lang="en-GB" sz="2400" dirty="0"/>
              <a:t> A Xamarin mobile application which is for the use of passengers of the train, where they are able to search for trains and look through their own personal tickets.</a:t>
            </a:r>
          </a:p>
        </p:txBody>
      </p:sp>
    </p:spTree>
    <p:extLst>
      <p:ext uri="{BB962C8B-B14F-4D97-AF65-F5344CB8AC3E}">
        <p14:creationId xmlns:p14="http://schemas.microsoft.com/office/powerpoint/2010/main" val="2108023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2AAFC-A903-4394-B66C-21E5CEB385E0}"/>
              </a:ext>
            </a:extLst>
          </p:cNvPr>
          <p:cNvSpPr>
            <a:spLocks noGrp="1"/>
          </p:cNvSpPr>
          <p:nvPr>
            <p:ph type="title"/>
          </p:nvPr>
        </p:nvSpPr>
        <p:spPr>
          <a:xfrm>
            <a:off x="5297762" y="1053711"/>
            <a:ext cx="5638994" cy="1424446"/>
          </a:xfrm>
        </p:spPr>
        <p:txBody>
          <a:bodyPr>
            <a:normAutofit/>
          </a:bodyPr>
          <a:lstStyle/>
          <a:p>
            <a:r>
              <a:rPr lang="en-GB">
                <a:solidFill>
                  <a:srgbClr val="FFFFFF"/>
                </a:solidFill>
              </a:rPr>
              <a:t>Security </a:t>
            </a:r>
          </a:p>
        </p:txBody>
      </p:sp>
      <p:pic>
        <p:nvPicPr>
          <p:cNvPr id="4" name="Picture 3">
            <a:extLst>
              <a:ext uri="{FF2B5EF4-FFF2-40B4-BE49-F238E27FC236}">
                <a16:creationId xmlns:a16="http://schemas.microsoft.com/office/drawing/2014/main" id="{1BF17BA6-9D3A-4452-B82E-81DF31AF9BBF}"/>
              </a:ext>
            </a:extLst>
          </p:cNvPr>
          <p:cNvPicPr>
            <a:picLocks noChangeAspect="1"/>
          </p:cNvPicPr>
          <p:nvPr/>
        </p:nvPicPr>
        <p:blipFill rotWithShape="1">
          <a:blip r:embed="rId2"/>
          <a:srcRect l="15633" t="29918" r="57338" b="45147"/>
          <a:stretch/>
        </p:blipFill>
        <p:spPr>
          <a:xfrm>
            <a:off x="481886" y="948191"/>
            <a:ext cx="3662730" cy="1849983"/>
          </a:xfrm>
          <a:prstGeom prst="rect">
            <a:avLst/>
          </a:prstGeom>
        </p:spPr>
      </p:pic>
      <p:cxnSp>
        <p:nvCxnSpPr>
          <p:cNvPr id="12" name="Straight Connector 11">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A09CC531-CFAA-4B07-95BB-04E19F3AD38C}"/>
              </a:ext>
            </a:extLst>
          </p:cNvPr>
          <p:cNvPicPr>
            <a:picLocks noChangeAspect="1"/>
          </p:cNvPicPr>
          <p:nvPr/>
        </p:nvPicPr>
        <p:blipFill rotWithShape="1">
          <a:blip r:embed="rId3"/>
          <a:srcRect l="342" t="10394" r="22030" b="77468"/>
          <a:stretch/>
        </p:blipFill>
        <p:spPr>
          <a:xfrm>
            <a:off x="481885" y="4223114"/>
            <a:ext cx="10805239" cy="916560"/>
          </a:xfrm>
          <a:prstGeom prst="rect">
            <a:avLst/>
          </a:prstGeom>
        </p:spPr>
      </p:pic>
      <p:sp>
        <p:nvSpPr>
          <p:cNvPr id="3" name="Content Placeholder 2">
            <a:extLst>
              <a:ext uri="{FF2B5EF4-FFF2-40B4-BE49-F238E27FC236}">
                <a16:creationId xmlns:a16="http://schemas.microsoft.com/office/drawing/2014/main" id="{9165B751-0AD4-4D84-BCC2-36A859072BCC}"/>
              </a:ext>
            </a:extLst>
          </p:cNvPr>
          <p:cNvSpPr>
            <a:spLocks noGrp="1"/>
          </p:cNvSpPr>
          <p:nvPr>
            <p:ph idx="1"/>
          </p:nvPr>
        </p:nvSpPr>
        <p:spPr>
          <a:xfrm>
            <a:off x="5297762" y="2799889"/>
            <a:ext cx="5747187" cy="2987543"/>
          </a:xfrm>
        </p:spPr>
        <p:txBody>
          <a:bodyPr anchor="t">
            <a:normAutofit/>
          </a:bodyPr>
          <a:lstStyle/>
          <a:p>
            <a:r>
              <a:rPr lang="en-GB" sz="2400">
                <a:solidFill>
                  <a:srgbClr val="FFFFFF"/>
                </a:solidFill>
              </a:rPr>
              <a:t>In this project, we decided to all use SHA-256 and the salt of PRC$252GROUPL to salt and hash the passwords.	</a:t>
            </a:r>
          </a:p>
        </p:txBody>
      </p:sp>
    </p:spTree>
    <p:extLst>
      <p:ext uri="{BB962C8B-B14F-4D97-AF65-F5344CB8AC3E}">
        <p14:creationId xmlns:p14="http://schemas.microsoft.com/office/powerpoint/2010/main" val="1396651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84ED-DD8F-4D96-916B-B6E27FBF2FFD}"/>
              </a:ext>
            </a:extLst>
          </p:cNvPr>
          <p:cNvSpPr>
            <a:spLocks noGrp="1"/>
          </p:cNvSpPr>
          <p:nvPr>
            <p:ph type="ctrTitle"/>
          </p:nvPr>
        </p:nvSpPr>
        <p:spPr>
          <a:xfrm>
            <a:off x="1382597" y="3424348"/>
            <a:ext cx="9426806" cy="1424410"/>
          </a:xfrm>
        </p:spPr>
        <p:txBody>
          <a:bodyPr anchor="b">
            <a:normAutofit/>
          </a:bodyPr>
          <a:lstStyle/>
          <a:p>
            <a:r>
              <a:rPr lang="en-GB" sz="5400">
                <a:solidFill>
                  <a:srgbClr val="1B1B1B"/>
                </a:solidFill>
              </a:rPr>
              <a:t>Mobile Application</a:t>
            </a:r>
          </a:p>
        </p:txBody>
      </p:sp>
      <p:sp>
        <p:nvSpPr>
          <p:cNvPr id="3" name="Subtitle 2">
            <a:extLst>
              <a:ext uri="{FF2B5EF4-FFF2-40B4-BE49-F238E27FC236}">
                <a16:creationId xmlns:a16="http://schemas.microsoft.com/office/drawing/2014/main" id="{885583AD-BBA2-4E4B-9B08-A783186AF583}"/>
              </a:ext>
            </a:extLst>
          </p:cNvPr>
          <p:cNvSpPr>
            <a:spLocks noGrp="1"/>
          </p:cNvSpPr>
          <p:nvPr>
            <p:ph type="subTitle" idx="1"/>
          </p:nvPr>
        </p:nvSpPr>
        <p:spPr>
          <a:xfrm>
            <a:off x="1382597" y="5121033"/>
            <a:ext cx="9426806" cy="564199"/>
          </a:xfrm>
        </p:spPr>
        <p:txBody>
          <a:bodyPr>
            <a:normAutofit/>
          </a:bodyPr>
          <a:lstStyle/>
          <a:p>
            <a:r>
              <a:rPr lang="en-GB" sz="2200">
                <a:solidFill>
                  <a:srgbClr val="1B1B1B"/>
                </a:solidFill>
              </a:rPr>
              <a:t>Developed By Reece Davies and Struan Sharpe</a:t>
            </a:r>
          </a:p>
        </p:txBody>
      </p:sp>
      <p:sp>
        <p:nvSpPr>
          <p:cNvPr id="9" name="Oval 8">
            <a:extLst>
              <a:ext uri="{FF2B5EF4-FFF2-40B4-BE49-F238E27FC236}">
                <a16:creationId xmlns:a16="http://schemas.microsoft.com/office/drawing/2014/main" id="{FBC3EAFD-A275-4F9B-8F62-72B6678F3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526" y="933319"/>
            <a:ext cx="2463430" cy="2486070"/>
          </a:xfrm>
          <a:prstGeom prst="ellipse">
            <a:avLst/>
          </a:prstGeom>
          <a:solidFill>
            <a:srgbClr val="345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E64A6D-2B9F-4AAD-AB42-A61BAF01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92" y="1268361"/>
            <a:ext cx="1956816" cy="1953058"/>
          </a:xfrm>
          <a:prstGeom prst="ellipse">
            <a:avLst/>
          </a:prstGeom>
          <a:solidFill>
            <a:srgbClr val="FFFFFF"/>
          </a:solidFill>
          <a:ln>
            <a:solidFill>
              <a:srgbClr val="345E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bject&#10;&#10;Description automatically generated">
            <a:extLst>
              <a:ext uri="{FF2B5EF4-FFF2-40B4-BE49-F238E27FC236}">
                <a16:creationId xmlns:a16="http://schemas.microsoft.com/office/drawing/2014/main" id="{FB4D7CF2-E6FE-4044-A747-B59188CA9B9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5181600" y="1131548"/>
            <a:ext cx="1828800" cy="182880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Picture 12">
            <a:extLst>
              <a:ext uri="{FF2B5EF4-FFF2-40B4-BE49-F238E27FC236}">
                <a16:creationId xmlns:a16="http://schemas.microsoft.com/office/drawing/2014/main" id="{C51881DD-AD85-41BE-8A49-C2FB45800E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rcRect l="33525" t="5243" r="33525" b="36180"/>
          <a:stretch>
            <a:fillRect/>
          </a:stretch>
        </p:blipFill>
        <p:spPr>
          <a:xfrm>
            <a:off x="4860081" y="896194"/>
            <a:ext cx="2560320" cy="2560320"/>
          </a:xfrm>
          <a:custGeom>
            <a:avLst/>
            <a:gdLst>
              <a:gd name="connsiteX0" fmla="*/ 2008598 w 4017196"/>
              <a:gd name="connsiteY0" fmla="*/ 0 h 4017196"/>
              <a:gd name="connsiteX1" fmla="*/ 4017196 w 4017196"/>
              <a:gd name="connsiteY1" fmla="*/ 2008598 h 4017196"/>
              <a:gd name="connsiteX2" fmla="*/ 2008598 w 4017196"/>
              <a:gd name="connsiteY2" fmla="*/ 4017196 h 4017196"/>
              <a:gd name="connsiteX3" fmla="*/ 0 w 4017196"/>
              <a:gd name="connsiteY3" fmla="*/ 2008598 h 4017196"/>
              <a:gd name="connsiteX4" fmla="*/ 2008598 w 4017196"/>
              <a:gd name="connsiteY4" fmla="*/ 0 h 401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196" h="4017196">
                <a:moveTo>
                  <a:pt x="2008598" y="0"/>
                </a:moveTo>
                <a:cubicBezTo>
                  <a:pt x="3117916" y="0"/>
                  <a:pt x="4017196" y="899280"/>
                  <a:pt x="4017196" y="2008598"/>
                </a:cubicBezTo>
                <a:cubicBezTo>
                  <a:pt x="4017196" y="3117916"/>
                  <a:pt x="3117916" y="4017196"/>
                  <a:pt x="2008598" y="4017196"/>
                </a:cubicBezTo>
                <a:cubicBezTo>
                  <a:pt x="899280" y="4017196"/>
                  <a:pt x="0" y="3117916"/>
                  <a:pt x="0" y="2008598"/>
                </a:cubicBezTo>
                <a:cubicBezTo>
                  <a:pt x="0" y="899280"/>
                  <a:pt x="899280" y="0"/>
                  <a:pt x="2008598" y="0"/>
                </a:cubicBezTo>
                <a:close/>
              </a:path>
            </a:pathLst>
          </a:custGeom>
        </p:spPr>
      </p:pic>
      <p:cxnSp>
        <p:nvCxnSpPr>
          <p:cNvPr id="15" name="Straight Connector 14">
            <a:extLst>
              <a:ext uri="{FF2B5EF4-FFF2-40B4-BE49-F238E27FC236}">
                <a16:creationId xmlns:a16="http://schemas.microsoft.com/office/drawing/2014/main" id="{9AD20FE8-ED02-4CDE-83B1-A1436305C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5960" y="4971278"/>
            <a:ext cx="640080" cy="0"/>
          </a:xfrm>
          <a:prstGeom prst="line">
            <a:avLst/>
          </a:prstGeom>
          <a:ln w="28575">
            <a:solidFill>
              <a:srgbClr val="00FFC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246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DF2D86-B715-714C-BFC7-CE2AA6415A76}"/>
              </a:ext>
            </a:extLst>
          </p:cNvPr>
          <p:cNvSpPr>
            <a:spLocks noGrp="1"/>
          </p:cNvSpPr>
          <p:nvPr>
            <p:ph type="title"/>
          </p:nvPr>
        </p:nvSpPr>
        <p:spPr>
          <a:xfrm>
            <a:off x="863029" y="1012004"/>
            <a:ext cx="3416158" cy="4795408"/>
          </a:xfrm>
        </p:spPr>
        <p:txBody>
          <a:bodyPr>
            <a:normAutofit/>
          </a:bodyPr>
          <a:lstStyle/>
          <a:p>
            <a:r>
              <a:rPr lang="en-US">
                <a:solidFill>
                  <a:srgbClr val="FFFFFF"/>
                </a:solidFill>
              </a:rPr>
              <a:t>Summary of mobile app</a:t>
            </a:r>
          </a:p>
        </p:txBody>
      </p:sp>
      <p:graphicFrame>
        <p:nvGraphicFramePr>
          <p:cNvPr id="5" name="Content Placeholder 2">
            <a:extLst>
              <a:ext uri="{FF2B5EF4-FFF2-40B4-BE49-F238E27FC236}">
                <a16:creationId xmlns:a16="http://schemas.microsoft.com/office/drawing/2014/main" id="{3E3D8059-8098-40E7-B88A-2EA6407C297E}"/>
              </a:ext>
            </a:extLst>
          </p:cNvPr>
          <p:cNvGraphicFramePr>
            <a:graphicFrameLocks noGrp="1"/>
          </p:cNvGraphicFramePr>
          <p:nvPr>
            <p:ph idx="1"/>
            <p:extLst>
              <p:ext uri="{D42A27DB-BD31-4B8C-83A1-F6EECF244321}">
                <p14:modId xmlns:p14="http://schemas.microsoft.com/office/powerpoint/2010/main" val="13158180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7423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486A1FB-BD35-4FEB-91EB-B2F5055B2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968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4">
            <a:extLst>
              <a:ext uri="{FF2B5EF4-FFF2-40B4-BE49-F238E27FC236}">
                <a16:creationId xmlns:a16="http://schemas.microsoft.com/office/drawing/2014/main" id="{32863260-465E-4A9B-98CA-77693B32C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7012"/>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7C53DECA-A5E8-4D5D-B13F-D6AD333809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28686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B7D759-A40B-4440-8F92-5C4DE42253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39608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A1C43D0-8917-4595-B9EB-B80A43818AA5}"/>
              </a:ext>
            </a:extLst>
          </p:cNvPr>
          <p:cNvSpPr>
            <a:spLocks noGrp="1"/>
          </p:cNvSpPr>
          <p:nvPr>
            <p:ph type="title"/>
          </p:nvPr>
        </p:nvSpPr>
        <p:spPr>
          <a:xfrm>
            <a:off x="718458" y="2868613"/>
            <a:ext cx="3553604" cy="1092200"/>
          </a:xfrm>
          <a:prstGeom prst="rect">
            <a:avLst/>
          </a:prstGeom>
          <a:noFill/>
          <a:ln w="174625" cap="sq" cmpd="thinThick">
            <a:noFill/>
            <a:miter lim="800000"/>
          </a:ln>
        </p:spPr>
        <p:txBody>
          <a:bodyPr>
            <a:normAutofit/>
          </a:bodyPr>
          <a:lstStyle/>
          <a:p>
            <a:pPr algn="r"/>
            <a:r>
              <a:rPr lang="en-US" sz="2400">
                <a:solidFill>
                  <a:srgbClr val="FFFFFF"/>
                </a:solidFill>
              </a:rPr>
              <a:t>Log into account</a:t>
            </a:r>
            <a:endParaRPr lang="en-GB" sz="2400">
              <a:solidFill>
                <a:srgbClr val="FFFFFF"/>
              </a:solidFill>
            </a:endParaRPr>
          </a:p>
        </p:txBody>
      </p:sp>
      <p:pic>
        <p:nvPicPr>
          <p:cNvPr id="8" name="Picture 7" descr="A screenshot of a cell phone&#10;&#10;Description automatically generated">
            <a:extLst>
              <a:ext uri="{FF2B5EF4-FFF2-40B4-BE49-F238E27FC236}">
                <a16:creationId xmlns:a16="http://schemas.microsoft.com/office/drawing/2014/main" id="{A412C326-967F-40D0-B17B-F2BCE3643DC4}"/>
              </a:ext>
            </a:extLst>
          </p:cNvPr>
          <p:cNvPicPr>
            <a:picLocks noChangeAspect="1"/>
          </p:cNvPicPr>
          <p:nvPr/>
        </p:nvPicPr>
        <p:blipFill rotWithShape="1">
          <a:blip r:embed="rId2">
            <a:extLst>
              <a:ext uri="{28A0092B-C50C-407E-A947-70E740481C1C}">
                <a14:useLocalDpi xmlns:a14="http://schemas.microsoft.com/office/drawing/2010/main" val="0"/>
              </a:ext>
            </a:extLst>
          </a:blip>
          <a:srcRect t="4027"/>
          <a:stretch/>
        </p:blipFill>
        <p:spPr>
          <a:xfrm>
            <a:off x="6317061" y="1642"/>
            <a:ext cx="4017564" cy="6854716"/>
          </a:xfrm>
          <a:prstGeom prst="rect">
            <a:avLst/>
          </a:prstGeom>
        </p:spPr>
      </p:pic>
    </p:spTree>
    <p:extLst>
      <p:ext uri="{BB962C8B-B14F-4D97-AF65-F5344CB8AC3E}">
        <p14:creationId xmlns:p14="http://schemas.microsoft.com/office/powerpoint/2010/main" val="1866920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486A1FB-BD35-4FEB-91EB-B2F5055B2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968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4">
            <a:extLst>
              <a:ext uri="{FF2B5EF4-FFF2-40B4-BE49-F238E27FC236}">
                <a16:creationId xmlns:a16="http://schemas.microsoft.com/office/drawing/2014/main" id="{32863260-465E-4A9B-98CA-77693B32C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7012"/>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C53DECA-A5E8-4D5D-B13F-D6AD333809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28686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0B7D759-A40B-4440-8F92-5C4DE42253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39608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038442-0127-4182-94C9-D858136991A7}"/>
              </a:ext>
            </a:extLst>
          </p:cNvPr>
          <p:cNvSpPr>
            <a:spLocks noGrp="1"/>
          </p:cNvSpPr>
          <p:nvPr>
            <p:ph type="title"/>
          </p:nvPr>
        </p:nvSpPr>
        <p:spPr>
          <a:xfrm>
            <a:off x="718458" y="2868613"/>
            <a:ext cx="3553604" cy="1092200"/>
          </a:xfrm>
          <a:prstGeom prst="rect">
            <a:avLst/>
          </a:prstGeom>
          <a:noFill/>
          <a:ln w="174625" cap="sq" cmpd="thinThick">
            <a:noFill/>
            <a:miter lim="800000"/>
          </a:ln>
        </p:spPr>
        <p:txBody>
          <a:bodyPr>
            <a:normAutofit/>
          </a:bodyPr>
          <a:lstStyle/>
          <a:p>
            <a:pPr algn="r"/>
            <a:r>
              <a:rPr lang="en-US" sz="2400">
                <a:solidFill>
                  <a:srgbClr val="FFFFFF"/>
                </a:solidFill>
              </a:rPr>
              <a:t>Search for available trains</a:t>
            </a:r>
            <a:endParaRPr lang="en-GB" sz="2400">
              <a:solidFill>
                <a:srgbClr val="FFFFFF"/>
              </a:solidFill>
            </a:endParaRPr>
          </a:p>
        </p:txBody>
      </p:sp>
      <p:pic>
        <p:nvPicPr>
          <p:cNvPr id="6" name="Picture 5" descr="A screenshot of a cell phone&#10;&#10;Description automatically generated">
            <a:extLst>
              <a:ext uri="{FF2B5EF4-FFF2-40B4-BE49-F238E27FC236}">
                <a16:creationId xmlns:a16="http://schemas.microsoft.com/office/drawing/2014/main" id="{38E8785B-3650-41F1-87CF-6D8DAC47AB08}"/>
              </a:ext>
            </a:extLst>
          </p:cNvPr>
          <p:cNvPicPr>
            <a:picLocks noChangeAspect="1"/>
          </p:cNvPicPr>
          <p:nvPr/>
        </p:nvPicPr>
        <p:blipFill rotWithShape="1">
          <a:blip r:embed="rId2">
            <a:extLst>
              <a:ext uri="{28A0092B-C50C-407E-A947-70E740481C1C}">
                <a14:useLocalDpi xmlns:a14="http://schemas.microsoft.com/office/drawing/2010/main" val="0"/>
              </a:ext>
            </a:extLst>
          </a:blip>
          <a:srcRect t="3473"/>
          <a:stretch/>
        </p:blipFill>
        <p:spPr>
          <a:xfrm>
            <a:off x="6397031" y="0"/>
            <a:ext cx="3857624" cy="6858000"/>
          </a:xfrm>
          <a:prstGeom prst="rect">
            <a:avLst/>
          </a:prstGeom>
        </p:spPr>
      </p:pic>
    </p:spTree>
    <p:extLst>
      <p:ext uri="{BB962C8B-B14F-4D97-AF65-F5344CB8AC3E}">
        <p14:creationId xmlns:p14="http://schemas.microsoft.com/office/powerpoint/2010/main" val="728432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86A1FB-BD35-4FEB-91EB-B2F5055B2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59686"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4">
            <a:extLst>
              <a:ext uri="{FF2B5EF4-FFF2-40B4-BE49-F238E27FC236}">
                <a16:creationId xmlns:a16="http://schemas.microsoft.com/office/drawing/2014/main" id="{32863260-465E-4A9B-98CA-77693B32C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7012"/>
            <a:ext cx="4838700" cy="1323975"/>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C53DECA-A5E8-4D5D-B13F-D6AD333809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28686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B7D759-A40B-4440-8F92-5C4DE42253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 y="3960813"/>
            <a:ext cx="4791456" cy="3175"/>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970186D-88FC-4D63-9C68-F382F173EE26}"/>
              </a:ext>
            </a:extLst>
          </p:cNvPr>
          <p:cNvSpPr>
            <a:spLocks noGrp="1"/>
          </p:cNvSpPr>
          <p:nvPr>
            <p:ph type="title"/>
          </p:nvPr>
        </p:nvSpPr>
        <p:spPr>
          <a:xfrm>
            <a:off x="718458" y="2868613"/>
            <a:ext cx="3553604" cy="1092200"/>
          </a:xfrm>
          <a:prstGeom prst="rect">
            <a:avLst/>
          </a:prstGeom>
          <a:noFill/>
          <a:ln w="174625" cap="sq" cmpd="thinThick">
            <a:noFill/>
            <a:miter lim="800000"/>
          </a:ln>
        </p:spPr>
        <p:txBody>
          <a:bodyPr>
            <a:normAutofit/>
          </a:bodyPr>
          <a:lstStyle/>
          <a:p>
            <a:pPr algn="r"/>
            <a:r>
              <a:rPr lang="en-US" sz="2400">
                <a:solidFill>
                  <a:srgbClr val="FFFFFF"/>
                </a:solidFill>
              </a:rPr>
              <a:t>Pay for ticket</a:t>
            </a:r>
            <a:endParaRPr lang="en-GB" sz="240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6985E235-4500-4CD7-998F-520825041791}"/>
              </a:ext>
            </a:extLst>
          </p:cNvPr>
          <p:cNvPicPr>
            <a:picLocks noChangeAspect="1"/>
          </p:cNvPicPr>
          <p:nvPr/>
        </p:nvPicPr>
        <p:blipFill rotWithShape="1">
          <a:blip r:embed="rId2">
            <a:duotone>
              <a:prstClr val="black"/>
              <a:srgbClr val="FF0000">
                <a:tint val="45000"/>
                <a:satMod val="400000"/>
              </a:srgbClr>
            </a:duotone>
            <a:extLst>
              <a:ext uri="{28A0092B-C50C-407E-A947-70E740481C1C}">
                <a14:useLocalDpi xmlns:a14="http://schemas.microsoft.com/office/drawing/2010/main" val="0"/>
              </a:ext>
            </a:extLst>
          </a:blip>
          <a:srcRect t="3473"/>
          <a:stretch/>
        </p:blipFill>
        <p:spPr>
          <a:xfrm>
            <a:off x="6327633" y="0"/>
            <a:ext cx="3996420" cy="6858000"/>
          </a:xfrm>
          <a:prstGeom prst="rect">
            <a:avLst/>
          </a:prstGeom>
        </p:spPr>
      </p:pic>
    </p:spTree>
    <p:extLst>
      <p:ext uri="{BB962C8B-B14F-4D97-AF65-F5344CB8AC3E}">
        <p14:creationId xmlns:p14="http://schemas.microsoft.com/office/powerpoint/2010/main" val="1488471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2D276-F616-4A95-BF63-1A1341290F0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View Active Tickets</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A15687D4-9FD8-4F4C-9033-50D4F19D5CA9}"/>
              </a:ext>
            </a:extLst>
          </p:cNvPr>
          <p:cNvPicPr>
            <a:picLocks noChangeAspect="1"/>
          </p:cNvPicPr>
          <p:nvPr/>
        </p:nvPicPr>
        <p:blipFill rotWithShape="1">
          <a:blip r:embed="rId2">
            <a:extLst>
              <a:ext uri="{28A0092B-C50C-407E-A947-70E740481C1C}">
                <a14:useLocalDpi xmlns:a14="http://schemas.microsoft.com/office/drawing/2010/main" val="0"/>
              </a:ext>
            </a:extLst>
          </a:blip>
          <a:srcRect t="3750"/>
          <a:stretch/>
        </p:blipFill>
        <p:spPr>
          <a:xfrm>
            <a:off x="1748123" y="2277801"/>
            <a:ext cx="2576362" cy="4580199"/>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9CE4A044-D49D-4698-B36B-B9871EB44667}"/>
              </a:ext>
            </a:extLst>
          </p:cNvPr>
          <p:cNvPicPr>
            <a:picLocks noChangeAspect="1"/>
          </p:cNvPicPr>
          <p:nvPr/>
        </p:nvPicPr>
        <p:blipFill rotWithShape="1">
          <a:blip r:embed="rId3">
            <a:extLst>
              <a:ext uri="{28A0092B-C50C-407E-A947-70E740481C1C}">
                <a14:useLocalDpi xmlns:a14="http://schemas.microsoft.com/office/drawing/2010/main" val="0"/>
              </a:ext>
            </a:extLst>
          </a:blip>
          <a:srcRect t="3750"/>
          <a:stretch/>
        </p:blipFill>
        <p:spPr>
          <a:xfrm>
            <a:off x="7861629" y="2277801"/>
            <a:ext cx="2576362" cy="4580199"/>
          </a:xfrm>
          <a:prstGeom prst="rect">
            <a:avLst/>
          </a:prstGeom>
        </p:spPr>
      </p:pic>
    </p:spTree>
    <p:extLst>
      <p:ext uri="{BB962C8B-B14F-4D97-AF65-F5344CB8AC3E}">
        <p14:creationId xmlns:p14="http://schemas.microsoft.com/office/powerpoint/2010/main" val="2106407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70A97-F5BE-4F5C-B76F-330A7B05790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View Expired Tickets</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9E5F85A6-ADAB-4025-9348-46EEDB160923}"/>
              </a:ext>
            </a:extLst>
          </p:cNvPr>
          <p:cNvPicPr>
            <a:picLocks noChangeAspect="1"/>
          </p:cNvPicPr>
          <p:nvPr/>
        </p:nvPicPr>
        <p:blipFill rotWithShape="1">
          <a:blip r:embed="rId2">
            <a:extLst>
              <a:ext uri="{28A0092B-C50C-407E-A947-70E740481C1C}">
                <a14:useLocalDpi xmlns:a14="http://schemas.microsoft.com/office/drawing/2010/main" val="0"/>
              </a:ext>
            </a:extLst>
          </a:blip>
          <a:srcRect t="3611"/>
          <a:stretch/>
        </p:blipFill>
        <p:spPr>
          <a:xfrm>
            <a:off x="1757451" y="2277801"/>
            <a:ext cx="2576361" cy="4580199"/>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ell phone&#10;&#10;Description automatically generated">
            <a:extLst>
              <a:ext uri="{FF2B5EF4-FFF2-40B4-BE49-F238E27FC236}">
                <a16:creationId xmlns:a16="http://schemas.microsoft.com/office/drawing/2014/main" id="{7437B081-D8AE-437B-B0FD-A5D421B9BFB9}"/>
              </a:ext>
            </a:extLst>
          </p:cNvPr>
          <p:cNvPicPr>
            <a:picLocks noChangeAspect="1"/>
          </p:cNvPicPr>
          <p:nvPr/>
        </p:nvPicPr>
        <p:blipFill rotWithShape="1">
          <a:blip r:embed="rId3">
            <a:extLst>
              <a:ext uri="{28A0092B-C50C-407E-A947-70E740481C1C}">
                <a14:useLocalDpi xmlns:a14="http://schemas.microsoft.com/office/drawing/2010/main" val="0"/>
              </a:ext>
            </a:extLst>
          </a:blip>
          <a:srcRect t="3611"/>
          <a:stretch/>
        </p:blipFill>
        <p:spPr>
          <a:xfrm>
            <a:off x="7870957" y="2277801"/>
            <a:ext cx="2576361" cy="4580199"/>
          </a:xfrm>
          <a:prstGeom prst="rect">
            <a:avLst/>
          </a:prstGeom>
        </p:spPr>
      </p:pic>
    </p:spTree>
    <p:extLst>
      <p:ext uri="{BB962C8B-B14F-4D97-AF65-F5344CB8AC3E}">
        <p14:creationId xmlns:p14="http://schemas.microsoft.com/office/powerpoint/2010/main" val="87199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C543-A68E-45A3-AD6F-5E52728B654C}"/>
              </a:ext>
            </a:extLst>
          </p:cNvPr>
          <p:cNvSpPr>
            <a:spLocks noGrp="1"/>
          </p:cNvSpPr>
          <p:nvPr>
            <p:ph type="title"/>
          </p:nvPr>
        </p:nvSpPr>
        <p:spPr>
          <a:xfrm>
            <a:off x="2370667" y="2187743"/>
            <a:ext cx="5293449" cy="2482515"/>
          </a:xfrm>
        </p:spPr>
        <p:txBody>
          <a:bodyPr vert="horz" lIns="91440" tIns="45720" rIns="91440" bIns="45720" rtlCol="0" anchor="ctr">
            <a:normAutofit/>
          </a:bodyPr>
          <a:lstStyle/>
          <a:p>
            <a:r>
              <a:rPr lang="en-US" sz="6000" kern="1200">
                <a:solidFill>
                  <a:schemeClr val="tx1"/>
                </a:solidFill>
                <a:latin typeface="+mj-lt"/>
                <a:ea typeface="+mj-ea"/>
                <a:cs typeface="+mj-cs"/>
              </a:rPr>
              <a:t>Questions?</a:t>
            </a:r>
          </a:p>
        </p:txBody>
      </p:sp>
      <p:pic>
        <p:nvPicPr>
          <p:cNvPr id="6" name="Graphic 5" descr="Help">
            <a:extLst>
              <a:ext uri="{FF2B5EF4-FFF2-40B4-BE49-F238E27FC236}">
                <a16:creationId xmlns:a16="http://schemas.microsoft.com/office/drawing/2014/main" id="{B259B0D1-339B-47B9-A83F-C18E6F1E2D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1" y="2743201"/>
            <a:ext cx="1371600" cy="1371600"/>
          </a:xfrm>
          <a:prstGeom prst="rect">
            <a:avLst/>
          </a:prstGeom>
        </p:spPr>
      </p:pic>
      <p:pic>
        <p:nvPicPr>
          <p:cNvPr id="8" name="Graphic 7">
            <a:extLst>
              <a:ext uri="{FF2B5EF4-FFF2-40B4-BE49-F238E27FC236}">
                <a16:creationId xmlns:a16="http://schemas.microsoft.com/office/drawing/2014/main" id="{F39B3112-CDFA-430A-8861-57291A6AF1D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711886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DAEED-7F7D-5E44-BA6C-88720A51C6D1}"/>
              </a:ext>
            </a:extLst>
          </p:cNvPr>
          <p:cNvSpPr>
            <a:spLocks noGrp="1"/>
          </p:cNvSpPr>
          <p:nvPr>
            <p:ph type="ctrTitle"/>
          </p:nvPr>
        </p:nvSpPr>
        <p:spPr>
          <a:xfrm>
            <a:off x="1382597" y="3424348"/>
            <a:ext cx="9426806" cy="1424410"/>
          </a:xfrm>
        </p:spPr>
        <p:txBody>
          <a:bodyPr anchor="b">
            <a:normAutofit/>
          </a:bodyPr>
          <a:lstStyle/>
          <a:p>
            <a:r>
              <a:rPr lang="en-US" sz="5400">
                <a:solidFill>
                  <a:srgbClr val="1B1B1B"/>
                </a:solidFill>
              </a:rPr>
              <a:t>Administrator Application</a:t>
            </a:r>
          </a:p>
        </p:txBody>
      </p:sp>
      <p:sp>
        <p:nvSpPr>
          <p:cNvPr id="3" name="Subtitle 2">
            <a:extLst>
              <a:ext uri="{FF2B5EF4-FFF2-40B4-BE49-F238E27FC236}">
                <a16:creationId xmlns:a16="http://schemas.microsoft.com/office/drawing/2014/main" id="{D1084621-F09E-4D47-981D-AB638B595AB0}"/>
              </a:ext>
            </a:extLst>
          </p:cNvPr>
          <p:cNvSpPr>
            <a:spLocks noGrp="1"/>
          </p:cNvSpPr>
          <p:nvPr>
            <p:ph type="subTitle" idx="1"/>
          </p:nvPr>
        </p:nvSpPr>
        <p:spPr>
          <a:xfrm>
            <a:off x="1382597" y="5121033"/>
            <a:ext cx="9426806" cy="564199"/>
          </a:xfrm>
        </p:spPr>
        <p:txBody>
          <a:bodyPr>
            <a:normAutofit/>
          </a:bodyPr>
          <a:lstStyle/>
          <a:p>
            <a:r>
              <a:rPr lang="en-US" sz="2200">
                <a:solidFill>
                  <a:srgbClr val="1B1B1B"/>
                </a:solidFill>
              </a:rPr>
              <a:t>Developed by James Hunt</a:t>
            </a:r>
          </a:p>
        </p:txBody>
      </p:sp>
      <p:sp>
        <p:nvSpPr>
          <p:cNvPr id="9" name="Oval 8">
            <a:extLst>
              <a:ext uri="{FF2B5EF4-FFF2-40B4-BE49-F238E27FC236}">
                <a16:creationId xmlns:a16="http://schemas.microsoft.com/office/drawing/2014/main" id="{FBC3EAFD-A275-4F9B-8F62-72B6678F3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526" y="933319"/>
            <a:ext cx="2463430" cy="2486070"/>
          </a:xfrm>
          <a:prstGeom prst="ellipse">
            <a:avLst/>
          </a:prstGeom>
          <a:solidFill>
            <a:srgbClr val="345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E64A6D-2B9F-4AAD-AB42-A61BAF01A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92" y="1268361"/>
            <a:ext cx="1956816" cy="1953058"/>
          </a:xfrm>
          <a:prstGeom prst="ellipse">
            <a:avLst/>
          </a:prstGeom>
          <a:solidFill>
            <a:srgbClr val="FFFFFF"/>
          </a:solidFill>
          <a:ln>
            <a:solidFill>
              <a:srgbClr val="345E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bject&#10;&#10;Description automatically generated">
            <a:extLst>
              <a:ext uri="{FF2B5EF4-FFF2-40B4-BE49-F238E27FC236}">
                <a16:creationId xmlns:a16="http://schemas.microsoft.com/office/drawing/2014/main" id="{768F786F-B279-410F-A6D4-8E4F83415648}"/>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5181600" y="1174341"/>
            <a:ext cx="1828800" cy="182880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3" name="Picture 12">
            <a:extLst>
              <a:ext uri="{FF2B5EF4-FFF2-40B4-BE49-F238E27FC236}">
                <a16:creationId xmlns:a16="http://schemas.microsoft.com/office/drawing/2014/main" id="{C51881DD-AD85-41BE-8A49-C2FB45800E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rcRect l="33525" t="5243" r="33525" b="36180"/>
          <a:stretch>
            <a:fillRect/>
          </a:stretch>
        </p:blipFill>
        <p:spPr>
          <a:xfrm>
            <a:off x="4860081" y="896194"/>
            <a:ext cx="2560320" cy="2560320"/>
          </a:xfrm>
          <a:custGeom>
            <a:avLst/>
            <a:gdLst>
              <a:gd name="connsiteX0" fmla="*/ 2008598 w 4017196"/>
              <a:gd name="connsiteY0" fmla="*/ 0 h 4017196"/>
              <a:gd name="connsiteX1" fmla="*/ 4017196 w 4017196"/>
              <a:gd name="connsiteY1" fmla="*/ 2008598 h 4017196"/>
              <a:gd name="connsiteX2" fmla="*/ 2008598 w 4017196"/>
              <a:gd name="connsiteY2" fmla="*/ 4017196 h 4017196"/>
              <a:gd name="connsiteX3" fmla="*/ 0 w 4017196"/>
              <a:gd name="connsiteY3" fmla="*/ 2008598 h 4017196"/>
              <a:gd name="connsiteX4" fmla="*/ 2008598 w 4017196"/>
              <a:gd name="connsiteY4" fmla="*/ 0 h 401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7196" h="4017196">
                <a:moveTo>
                  <a:pt x="2008598" y="0"/>
                </a:moveTo>
                <a:cubicBezTo>
                  <a:pt x="3117916" y="0"/>
                  <a:pt x="4017196" y="899280"/>
                  <a:pt x="4017196" y="2008598"/>
                </a:cubicBezTo>
                <a:cubicBezTo>
                  <a:pt x="4017196" y="3117916"/>
                  <a:pt x="3117916" y="4017196"/>
                  <a:pt x="2008598" y="4017196"/>
                </a:cubicBezTo>
                <a:cubicBezTo>
                  <a:pt x="899280" y="4017196"/>
                  <a:pt x="0" y="3117916"/>
                  <a:pt x="0" y="2008598"/>
                </a:cubicBezTo>
                <a:cubicBezTo>
                  <a:pt x="0" y="899280"/>
                  <a:pt x="899280" y="0"/>
                  <a:pt x="2008598" y="0"/>
                </a:cubicBezTo>
                <a:close/>
              </a:path>
            </a:pathLst>
          </a:custGeom>
        </p:spPr>
      </p:pic>
      <p:cxnSp>
        <p:nvCxnSpPr>
          <p:cNvPr id="15" name="Straight Connector 14">
            <a:extLst>
              <a:ext uri="{FF2B5EF4-FFF2-40B4-BE49-F238E27FC236}">
                <a16:creationId xmlns:a16="http://schemas.microsoft.com/office/drawing/2014/main" id="{9AD20FE8-ED02-4CDE-83B1-A1436305C3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5960" y="4971278"/>
            <a:ext cx="640080" cy="0"/>
          </a:xfrm>
          <a:prstGeom prst="line">
            <a:avLst/>
          </a:prstGeom>
          <a:ln w="28575">
            <a:solidFill>
              <a:srgbClr val="00FFC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728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DF2D86-B715-714C-BFC7-CE2AA6415A76}"/>
              </a:ext>
            </a:extLst>
          </p:cNvPr>
          <p:cNvSpPr>
            <a:spLocks noGrp="1"/>
          </p:cNvSpPr>
          <p:nvPr>
            <p:ph type="title"/>
          </p:nvPr>
        </p:nvSpPr>
        <p:spPr>
          <a:xfrm>
            <a:off x="863029" y="1012004"/>
            <a:ext cx="3416158" cy="4795408"/>
          </a:xfrm>
        </p:spPr>
        <p:txBody>
          <a:bodyPr>
            <a:normAutofit/>
          </a:bodyPr>
          <a:lstStyle/>
          <a:p>
            <a:r>
              <a:rPr lang="en-US">
                <a:solidFill>
                  <a:srgbClr val="FFFFFF"/>
                </a:solidFill>
              </a:rPr>
              <a:t>Summary of application</a:t>
            </a:r>
          </a:p>
        </p:txBody>
      </p:sp>
      <p:graphicFrame>
        <p:nvGraphicFramePr>
          <p:cNvPr id="5" name="Content Placeholder 2">
            <a:extLst>
              <a:ext uri="{FF2B5EF4-FFF2-40B4-BE49-F238E27FC236}">
                <a16:creationId xmlns:a16="http://schemas.microsoft.com/office/drawing/2014/main" id="{99918705-F198-437A-9380-409FEF6193AD}"/>
              </a:ext>
            </a:extLst>
          </p:cNvPr>
          <p:cNvGraphicFramePr>
            <a:graphicFrameLocks noGrp="1"/>
          </p:cNvGraphicFramePr>
          <p:nvPr>
            <p:ph idx="1"/>
            <p:extLst>
              <p:ext uri="{D42A27DB-BD31-4B8C-83A1-F6EECF244321}">
                <p14:modId xmlns:p14="http://schemas.microsoft.com/office/powerpoint/2010/main" val="391945628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987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4BAF9-3207-154A-8795-CD6D1B94C3EA}"/>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Login</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C93C106-89BE-B747-BA0D-9A0F84E583B0}"/>
              </a:ext>
            </a:extLst>
          </p:cNvPr>
          <p:cNvPicPr>
            <a:picLocks noGrp="1" noChangeAspect="1"/>
          </p:cNvPicPr>
          <p:nvPr>
            <p:ph idx="1"/>
          </p:nvPr>
        </p:nvPicPr>
        <p:blipFill>
          <a:blip r:embed="rId2"/>
          <a:stretch>
            <a:fillRect/>
          </a:stretch>
        </p:blipFill>
        <p:spPr>
          <a:xfrm>
            <a:off x="5153822" y="1049119"/>
            <a:ext cx="6553545" cy="4767703"/>
          </a:xfrm>
          <a:prstGeom prst="rect">
            <a:avLst/>
          </a:prstGeom>
        </p:spPr>
      </p:pic>
    </p:spTree>
    <p:extLst>
      <p:ext uri="{BB962C8B-B14F-4D97-AF65-F5344CB8AC3E}">
        <p14:creationId xmlns:p14="http://schemas.microsoft.com/office/powerpoint/2010/main" val="238620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3C9455-D4B6-C34A-93B1-BE3C9CEE571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Home page – Locations Summary</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0A90251B-A2DA-FD43-984D-3C7174F8C889}"/>
              </a:ext>
            </a:extLst>
          </p:cNvPr>
          <p:cNvPicPr>
            <a:picLocks noGrp="1" noChangeAspect="1"/>
          </p:cNvPicPr>
          <p:nvPr>
            <p:ph idx="1"/>
          </p:nvPr>
        </p:nvPicPr>
        <p:blipFill>
          <a:blip r:embed="rId2"/>
          <a:stretch>
            <a:fillRect/>
          </a:stretch>
        </p:blipFill>
        <p:spPr>
          <a:xfrm>
            <a:off x="1901824" y="2310835"/>
            <a:ext cx="8333254" cy="4395790"/>
          </a:xfrm>
          <a:prstGeom prst="rect">
            <a:avLst/>
          </a:prstGeom>
        </p:spPr>
      </p:pic>
    </p:spTree>
    <p:extLst>
      <p:ext uri="{BB962C8B-B14F-4D97-AF65-F5344CB8AC3E}">
        <p14:creationId xmlns:p14="http://schemas.microsoft.com/office/powerpoint/2010/main" val="854785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695411-9B8E-0145-9551-EB5C3FBEE0E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Summary of staff &amp; journey staff</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1950322-786F-C64F-9F9B-CEE1E9CD3638}"/>
              </a:ext>
            </a:extLst>
          </p:cNvPr>
          <p:cNvPicPr>
            <a:picLocks noGrp="1" noChangeAspect="1"/>
          </p:cNvPicPr>
          <p:nvPr>
            <p:ph idx="1"/>
          </p:nvPr>
        </p:nvPicPr>
        <p:blipFill>
          <a:blip r:embed="rId2"/>
          <a:stretch>
            <a:fillRect/>
          </a:stretch>
        </p:blipFill>
        <p:spPr>
          <a:xfrm>
            <a:off x="1861950" y="2310835"/>
            <a:ext cx="8413000" cy="4395790"/>
          </a:xfrm>
          <a:prstGeom prst="rect">
            <a:avLst/>
          </a:prstGeom>
        </p:spPr>
      </p:pic>
    </p:spTree>
    <p:extLst>
      <p:ext uri="{BB962C8B-B14F-4D97-AF65-F5344CB8AC3E}">
        <p14:creationId xmlns:p14="http://schemas.microsoft.com/office/powerpoint/2010/main" val="3220714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B07A4-2584-174E-89A9-896F762F466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Updating staff data</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F182D42-D25E-0142-A71D-3AFE3B565456}"/>
              </a:ext>
            </a:extLst>
          </p:cNvPr>
          <p:cNvPicPr>
            <a:picLocks noGrp="1" noChangeAspect="1"/>
          </p:cNvPicPr>
          <p:nvPr>
            <p:ph idx="1"/>
          </p:nvPr>
        </p:nvPicPr>
        <p:blipFill>
          <a:blip r:embed="rId2"/>
          <a:stretch>
            <a:fillRect/>
          </a:stretch>
        </p:blipFill>
        <p:spPr>
          <a:xfrm>
            <a:off x="331567" y="2638823"/>
            <a:ext cx="5455917" cy="3573626"/>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79E3C04-2467-1F40-ADB0-22A1226DE4AF}"/>
              </a:ext>
            </a:extLst>
          </p:cNvPr>
          <p:cNvPicPr>
            <a:picLocks noChangeAspect="1"/>
          </p:cNvPicPr>
          <p:nvPr/>
        </p:nvPicPr>
        <p:blipFill>
          <a:blip r:embed="rId3"/>
          <a:stretch>
            <a:fillRect/>
          </a:stretch>
        </p:blipFill>
        <p:spPr>
          <a:xfrm>
            <a:off x="6445073" y="2672923"/>
            <a:ext cx="5455917" cy="3505426"/>
          </a:xfrm>
          <a:prstGeom prst="rect">
            <a:avLst/>
          </a:prstGeom>
        </p:spPr>
      </p:pic>
    </p:spTree>
    <p:extLst>
      <p:ext uri="{BB962C8B-B14F-4D97-AF65-F5344CB8AC3E}">
        <p14:creationId xmlns:p14="http://schemas.microsoft.com/office/powerpoint/2010/main" val="1150274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1047</Words>
  <Application>Microsoft Office PowerPoint</Application>
  <PresentationFormat>Widescreen</PresentationFormat>
  <Paragraphs>96</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PowerPoint Presentation</vt:lpstr>
      <vt:lpstr>PowerPoint Presentation</vt:lpstr>
      <vt:lpstr>PowerPoint Presentation</vt:lpstr>
      <vt:lpstr>Administrator Application</vt:lpstr>
      <vt:lpstr>Summary of application</vt:lpstr>
      <vt:lpstr>Login</vt:lpstr>
      <vt:lpstr>Home page – Locations Summary</vt:lpstr>
      <vt:lpstr>Summary of staff &amp; journey staff</vt:lpstr>
      <vt:lpstr>Updating staff data</vt:lpstr>
      <vt:lpstr>HCI – Alerts and Easy Reversal of Actions</vt:lpstr>
      <vt:lpstr>Train Management</vt:lpstr>
      <vt:lpstr>Client Side Validation &amp; Protection</vt:lpstr>
      <vt:lpstr>Location Management</vt:lpstr>
      <vt:lpstr>Booking &amp; Passenger Management</vt:lpstr>
      <vt:lpstr>Updating Passenger Seats</vt:lpstr>
      <vt:lpstr>Staff Application</vt:lpstr>
      <vt:lpstr>User Stories and key areas for the application</vt:lpstr>
      <vt:lpstr>Staff application- technical details</vt:lpstr>
      <vt:lpstr>Logging In and General Design</vt:lpstr>
      <vt:lpstr>Viewing Journeys</vt:lpstr>
      <vt:lpstr>Additional Journey Details</vt:lpstr>
      <vt:lpstr>Sorting table</vt:lpstr>
      <vt:lpstr>Viewing shifts</vt:lpstr>
      <vt:lpstr>Sorting the table</vt:lpstr>
      <vt:lpstr>Overview Page</vt:lpstr>
      <vt:lpstr>Changing Password</vt:lpstr>
      <vt:lpstr>Feature in progress- profile picture</vt:lpstr>
      <vt:lpstr>Default Password Change</vt:lpstr>
      <vt:lpstr>Technical Details</vt:lpstr>
      <vt:lpstr>Security </vt:lpstr>
      <vt:lpstr>Mobile Application</vt:lpstr>
      <vt:lpstr>Summary of mobile app</vt:lpstr>
      <vt:lpstr>Log into account</vt:lpstr>
      <vt:lpstr>Search for available trains</vt:lpstr>
      <vt:lpstr>Pay for ticket</vt:lpstr>
      <vt:lpstr>View Active Tickets</vt:lpstr>
      <vt:lpstr>View Expired Tickets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Reece Davies</dc:creator>
  <cp:lastModifiedBy>Reece Davies</cp:lastModifiedBy>
  <cp:revision>1</cp:revision>
  <dcterms:created xsi:type="dcterms:W3CDTF">2019-05-02T10:11:05Z</dcterms:created>
  <dcterms:modified xsi:type="dcterms:W3CDTF">2019-05-02T10:12:04Z</dcterms:modified>
</cp:coreProperties>
</file>